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4.xml" ContentType="application/vnd.openxmlformats-officedocument.drawingml.chart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media/image85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7" r:id="rId2"/>
    <p:sldId id="279" r:id="rId3"/>
    <p:sldId id="257" r:id="rId4"/>
    <p:sldId id="281" r:id="rId5"/>
    <p:sldId id="282" r:id="rId6"/>
    <p:sldId id="284" r:id="rId7"/>
    <p:sldId id="283" r:id="rId8"/>
    <p:sldId id="285" r:id="rId9"/>
    <p:sldId id="287" r:id="rId10"/>
    <p:sldId id="315" r:id="rId11"/>
    <p:sldId id="317" r:id="rId12"/>
    <p:sldId id="318" r:id="rId13"/>
    <p:sldId id="316" r:id="rId14"/>
    <p:sldId id="319" r:id="rId15"/>
    <p:sldId id="320" r:id="rId16"/>
    <p:sldId id="288" r:id="rId17"/>
    <p:sldId id="289" r:id="rId18"/>
    <p:sldId id="290" r:id="rId19"/>
    <p:sldId id="291" r:id="rId20"/>
    <p:sldId id="292" r:id="rId21"/>
    <p:sldId id="262" r:id="rId22"/>
    <p:sldId id="302" r:id="rId23"/>
    <p:sldId id="303" r:id="rId24"/>
    <p:sldId id="304" r:id="rId25"/>
    <p:sldId id="263" r:id="rId26"/>
    <p:sldId id="293" r:id="rId27"/>
    <p:sldId id="294" r:id="rId28"/>
    <p:sldId id="297" r:id="rId29"/>
    <p:sldId id="305" r:id="rId30"/>
    <p:sldId id="295" r:id="rId31"/>
    <p:sldId id="306" r:id="rId32"/>
    <p:sldId id="296" r:id="rId33"/>
    <p:sldId id="298" r:id="rId34"/>
    <p:sldId id="322" r:id="rId35"/>
    <p:sldId id="299" r:id="rId36"/>
    <p:sldId id="307" r:id="rId37"/>
    <p:sldId id="324" r:id="rId38"/>
    <p:sldId id="308" r:id="rId39"/>
    <p:sldId id="309" r:id="rId40"/>
    <p:sldId id="310" r:id="rId41"/>
    <p:sldId id="311" r:id="rId42"/>
    <p:sldId id="321" r:id="rId43"/>
    <p:sldId id="312" r:id="rId44"/>
    <p:sldId id="313" r:id="rId45"/>
    <p:sldId id="314" r:id="rId46"/>
    <p:sldId id="275" r:id="rId47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008080"/>
    <a:srgbClr val="990000"/>
    <a:srgbClr val="FFFF66"/>
    <a:srgbClr val="33CCCC"/>
    <a:srgbClr val="009999"/>
    <a:srgbClr val="33CCFF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57" autoAdjust="0"/>
    <p:restoredTop sz="94660"/>
  </p:normalViewPr>
  <p:slideViewPr>
    <p:cSldViewPr>
      <p:cViewPr varScale="1">
        <p:scale>
          <a:sx n="49" d="100"/>
          <a:sy n="49" d="100"/>
        </p:scale>
        <p:origin x="-444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>вища категорія</c:v>
                </c:pt>
                <c:pt idx="1">
                  <c:v>перша категорія</c:v>
                </c:pt>
                <c:pt idx="2">
                  <c:v>друга категорія</c:v>
                </c:pt>
                <c:pt idx="3">
                  <c:v>спеціаліст</c:v>
                </c:pt>
                <c:pt idx="4">
                  <c:v>вчитель-методист</c:v>
                </c:pt>
                <c:pt idx="5">
                  <c:v>старший вчитель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44</c:v>
                </c:pt>
                <c:pt idx="1">
                  <c:v>12</c:v>
                </c:pt>
                <c:pt idx="2">
                  <c:v>11</c:v>
                </c:pt>
                <c:pt idx="3">
                  <c:v>25</c:v>
                </c:pt>
                <c:pt idx="4">
                  <c:v>7</c:v>
                </c:pt>
                <c:pt idx="5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59A-4C34-90F1-792B605EC5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9"/>
    </mc:Choice>
    <mc:Fallback>
      <c:style val="19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4"/>
                <c:pt idx="0">
                  <c:v>друга категорія</c:v>
                </c:pt>
                <c:pt idx="1">
                  <c:v>перша категорія</c:v>
                </c:pt>
                <c:pt idx="2">
                  <c:v>вища категорія</c:v>
                </c:pt>
                <c:pt idx="3">
                  <c:v>старший вчитель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FF5-4F39-8B7B-ABC9BCB7D40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4"/>
                <c:pt idx="0">
                  <c:v>друга категорія</c:v>
                </c:pt>
                <c:pt idx="1">
                  <c:v>перша категорія</c:v>
                </c:pt>
                <c:pt idx="2">
                  <c:v>вища категорія</c:v>
                </c:pt>
                <c:pt idx="3">
                  <c:v>старший вчитель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FF5-4F39-8B7B-ABC9BCB7D40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4"/>
                <c:pt idx="0">
                  <c:v>друга категорія</c:v>
                </c:pt>
                <c:pt idx="1">
                  <c:v>перша категорія</c:v>
                </c:pt>
                <c:pt idx="2">
                  <c:v>вища категорія</c:v>
                </c:pt>
                <c:pt idx="3">
                  <c:v>старший вчитель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FF5-4F39-8B7B-ABC9BCB7D4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165717120"/>
        <c:axId val="165718656"/>
        <c:axId val="0"/>
      </c:bar3DChart>
      <c:catAx>
        <c:axId val="165717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5718656"/>
        <c:crosses val="autoZero"/>
        <c:auto val="1"/>
        <c:lblAlgn val="ctr"/>
        <c:lblOffset val="100"/>
        <c:noMultiLvlLbl val="0"/>
      </c:catAx>
      <c:valAx>
        <c:axId val="1657186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57171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A33-4AB5-9848-820C2D5430FC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A33-4AB5-9848-820C2D5430FC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A33-4AB5-9848-820C2D5430FC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A33-4AB5-9848-820C2D5430F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3"/>
                <c:pt idx="0">
                  <c:v> І місце</c:v>
                </c:pt>
                <c:pt idx="1">
                  <c:v>ІІ місце</c:v>
                </c:pt>
                <c:pt idx="2">
                  <c:v>ІІІ місце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</c:v>
                </c:pt>
                <c:pt idx="1">
                  <c:v>7</c:v>
                </c:pt>
                <c:pt idx="2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A33-4AB5-9848-820C2D5430FC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</a:rPr>
              <a:t>Звернення</a:t>
            </a:r>
            <a:r>
              <a:rPr lang="uk-UA" sz="3200" baseline="0" dirty="0" smtClean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</a:rPr>
              <a:t> - 1519</a:t>
            </a:r>
            <a:endParaRPr lang="uk-UA" sz="3200" dirty="0">
              <a:solidFill>
                <a:schemeClr val="accent5">
                  <a:lumMod val="50000"/>
                </a:schemeClr>
              </a:solidFill>
              <a:latin typeface="Bahnschrift Condensed" panose="020B0502040204020203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B84-4EA8-9656-06BD3CE9205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B84-4EA8-9656-06BD3CE9205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B84-4EA8-9656-06BD3CE9205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B84-4EA8-9656-06BD3CE9205D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Біль в животі</c:v>
                </c:pt>
                <c:pt idx="1">
                  <c:v>Головний, зубний біль</c:v>
                </c:pt>
                <c:pt idx="2">
                  <c:v>Підвищена температура</c:v>
                </c:pt>
                <c:pt idx="3">
                  <c:v>Мікротравми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298</c:v>
                </c:pt>
                <c:pt idx="1">
                  <c:v>255</c:v>
                </c:pt>
                <c:pt idx="2">
                  <c:v>605</c:v>
                </c:pt>
                <c:pt idx="3">
                  <c:v>230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B84-4EA8-9656-06BD3CE9205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618662456025501"/>
          <c:y val="0.38205081304588323"/>
          <c:w val="0.2066043238226517"/>
          <c:h val="0.23560842201632104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CDCFEE-E716-4240-B197-23FED2B720CF}" type="doc">
      <dgm:prSet loTypeId="urn:microsoft.com/office/officeart/2005/8/layout/chevron2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12A9CB25-BEC4-461B-BE48-438538A4D918}">
      <dgm:prSet phldrT="[Текст]"/>
      <dgm:spPr/>
      <dgm:t>
        <a:bodyPr/>
        <a:lstStyle/>
        <a:p>
          <a:r>
            <a:rPr lang="uk-UA" dirty="0" smtClean="0"/>
            <a:t>1</a:t>
          </a:r>
          <a:endParaRPr lang="ru-RU" dirty="0"/>
        </a:p>
      </dgm:t>
    </dgm:pt>
    <dgm:pt modelId="{F83245E8-052E-4E3C-AAB1-FEBA00C2C0CB}" type="parTrans" cxnId="{1A80198D-A9D6-4076-B6B2-BD29C8CD9398}">
      <dgm:prSet/>
      <dgm:spPr/>
      <dgm:t>
        <a:bodyPr/>
        <a:lstStyle/>
        <a:p>
          <a:endParaRPr lang="ru-RU"/>
        </a:p>
      </dgm:t>
    </dgm:pt>
    <dgm:pt modelId="{CB7D08BB-653C-4FDD-8274-1031D491A2D8}" type="sibTrans" cxnId="{1A80198D-A9D6-4076-B6B2-BD29C8CD9398}">
      <dgm:prSet/>
      <dgm:spPr/>
      <dgm:t>
        <a:bodyPr/>
        <a:lstStyle/>
        <a:p>
          <a:endParaRPr lang="ru-RU"/>
        </a:p>
      </dgm:t>
    </dgm:pt>
    <dgm:pt modelId="{7B45689D-AC97-4FE6-83C4-C9F09E0B82AA}">
      <dgm:prSet phldrT="[Текст]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i="1" dirty="0" smtClean="0"/>
            <a:t>Законом </a:t>
          </a:r>
          <a:r>
            <a:rPr lang="ru-RU" i="1" dirty="0" err="1" smtClean="0"/>
            <a:t>України</a:t>
          </a:r>
          <a:r>
            <a:rPr lang="ru-RU" i="1" dirty="0" smtClean="0"/>
            <a:t> «Про </a:t>
          </a:r>
          <a:r>
            <a:rPr lang="ru-RU" i="1" dirty="0" err="1" smtClean="0"/>
            <a:t>освіту</a:t>
          </a:r>
          <a:r>
            <a:rPr lang="ru-RU" i="1" dirty="0" smtClean="0"/>
            <a:t>»</a:t>
          </a:r>
          <a:endParaRPr lang="ru-RU" i="1" dirty="0"/>
        </a:p>
      </dgm:t>
    </dgm:pt>
    <dgm:pt modelId="{80EE6428-6B14-4A92-80AA-D88714010539}" type="parTrans" cxnId="{A6C9B47E-655E-4F0D-B253-9DD4C03AA986}">
      <dgm:prSet/>
      <dgm:spPr/>
      <dgm:t>
        <a:bodyPr/>
        <a:lstStyle/>
        <a:p>
          <a:endParaRPr lang="ru-RU"/>
        </a:p>
      </dgm:t>
    </dgm:pt>
    <dgm:pt modelId="{0B283F9F-DDC9-444E-AA21-200E2E07C6A2}" type="sibTrans" cxnId="{A6C9B47E-655E-4F0D-B253-9DD4C03AA986}">
      <dgm:prSet/>
      <dgm:spPr/>
      <dgm:t>
        <a:bodyPr/>
        <a:lstStyle/>
        <a:p>
          <a:endParaRPr lang="ru-RU"/>
        </a:p>
      </dgm:t>
    </dgm:pt>
    <dgm:pt modelId="{889917A1-26BA-402C-BA86-2E81DA119CA9}">
      <dgm:prSet phldrT="[Текст]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i="1" dirty="0" smtClean="0"/>
            <a:t>«Про </a:t>
          </a:r>
          <a:r>
            <a:rPr lang="ru-RU" i="1" dirty="0" err="1" smtClean="0"/>
            <a:t>повну</a:t>
          </a:r>
          <a:r>
            <a:rPr lang="ru-RU" i="1" dirty="0" smtClean="0"/>
            <a:t> </a:t>
          </a:r>
          <a:r>
            <a:rPr lang="ru-RU" i="1" dirty="0" err="1" smtClean="0"/>
            <a:t>загальну</a:t>
          </a:r>
          <a:r>
            <a:rPr lang="ru-RU" i="1" dirty="0" smtClean="0"/>
            <a:t> </a:t>
          </a:r>
          <a:r>
            <a:rPr lang="ru-RU" i="1" dirty="0" err="1" smtClean="0"/>
            <a:t>середню</a:t>
          </a:r>
          <a:r>
            <a:rPr lang="ru-RU" i="1" dirty="0" smtClean="0"/>
            <a:t> </a:t>
          </a:r>
          <a:r>
            <a:rPr lang="ru-RU" i="1" dirty="0" err="1" smtClean="0"/>
            <a:t>освіту</a:t>
          </a:r>
          <a:r>
            <a:rPr lang="ru-RU" dirty="0" smtClean="0"/>
            <a:t>»</a:t>
          </a:r>
          <a:endParaRPr lang="ru-RU" dirty="0"/>
        </a:p>
      </dgm:t>
    </dgm:pt>
    <dgm:pt modelId="{DD2A026E-B9A4-4B81-A606-A18810A2A1C9}" type="parTrans" cxnId="{EEBE5587-C9D4-4A14-B6AD-AC11902ABD6A}">
      <dgm:prSet/>
      <dgm:spPr/>
      <dgm:t>
        <a:bodyPr/>
        <a:lstStyle/>
        <a:p>
          <a:endParaRPr lang="ru-RU"/>
        </a:p>
      </dgm:t>
    </dgm:pt>
    <dgm:pt modelId="{83EFC72C-8CA3-4142-88AF-33FC34BFAF58}" type="sibTrans" cxnId="{EEBE5587-C9D4-4A14-B6AD-AC11902ABD6A}">
      <dgm:prSet/>
      <dgm:spPr/>
      <dgm:t>
        <a:bodyPr/>
        <a:lstStyle/>
        <a:p>
          <a:endParaRPr lang="ru-RU"/>
        </a:p>
      </dgm:t>
    </dgm:pt>
    <dgm:pt modelId="{E9364380-CF03-416B-A503-F0D55C719408}">
      <dgm:prSet phldrT="[Текст]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i="1" dirty="0" smtClean="0"/>
            <a:t>КЗ  </a:t>
          </a:r>
          <a:r>
            <a:rPr lang="ru-RU" i="1" dirty="0" err="1" smtClean="0"/>
            <a:t>Нової</a:t>
          </a:r>
          <a:r>
            <a:rPr lang="ru-RU" i="1" dirty="0" smtClean="0"/>
            <a:t> </a:t>
          </a:r>
          <a:r>
            <a:rPr lang="ru-RU" i="1" dirty="0" err="1" smtClean="0"/>
            <a:t>української</a:t>
          </a:r>
          <a:r>
            <a:rPr lang="ru-RU" i="1" dirty="0" smtClean="0"/>
            <a:t> </a:t>
          </a:r>
          <a:r>
            <a:rPr lang="ru-RU" i="1" dirty="0" err="1" smtClean="0"/>
            <a:t>школи</a:t>
          </a:r>
          <a:r>
            <a:rPr lang="ru-RU" i="1" dirty="0" smtClean="0"/>
            <a:t>,</a:t>
          </a:r>
          <a:endParaRPr lang="ru-RU" i="1" dirty="0"/>
        </a:p>
      </dgm:t>
    </dgm:pt>
    <dgm:pt modelId="{52FCC5E6-41AC-411C-B580-1B27184B7DF5}" type="parTrans" cxnId="{F4F30534-E0D0-400D-977E-C5C08DD4A019}">
      <dgm:prSet/>
      <dgm:spPr/>
      <dgm:t>
        <a:bodyPr/>
        <a:lstStyle/>
        <a:p>
          <a:endParaRPr lang="ru-RU"/>
        </a:p>
      </dgm:t>
    </dgm:pt>
    <dgm:pt modelId="{FBBCEE5F-92EE-474C-A8B6-FEC73D581B5E}" type="sibTrans" cxnId="{F4F30534-E0D0-400D-977E-C5C08DD4A019}">
      <dgm:prSet/>
      <dgm:spPr/>
      <dgm:t>
        <a:bodyPr/>
        <a:lstStyle/>
        <a:p>
          <a:endParaRPr lang="ru-RU"/>
        </a:p>
      </dgm:t>
    </dgm:pt>
    <dgm:pt modelId="{6B00E109-5B7C-4763-A947-553B7CABCBC9}">
      <dgm:prSet phldrT="[Текст]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i="1" dirty="0" err="1" smtClean="0"/>
            <a:t>Державним</a:t>
          </a:r>
          <a:r>
            <a:rPr lang="ru-RU" i="1" dirty="0" smtClean="0"/>
            <a:t> стандартом </a:t>
          </a:r>
          <a:r>
            <a:rPr lang="ru-RU" i="1" dirty="0" err="1" smtClean="0"/>
            <a:t>початкової</a:t>
          </a:r>
          <a:r>
            <a:rPr lang="ru-RU" i="1" dirty="0" smtClean="0"/>
            <a:t> </a:t>
          </a:r>
          <a:r>
            <a:rPr lang="ru-RU" i="1" dirty="0" err="1" smtClean="0"/>
            <a:t>освіти</a:t>
          </a:r>
          <a:endParaRPr lang="ru-RU" i="1" dirty="0"/>
        </a:p>
      </dgm:t>
    </dgm:pt>
    <dgm:pt modelId="{A9710471-2776-45EC-B815-1586A01CBC34}" type="parTrans" cxnId="{B878686E-9A14-4558-98F2-157647CE2D47}">
      <dgm:prSet/>
      <dgm:spPr/>
      <dgm:t>
        <a:bodyPr/>
        <a:lstStyle/>
        <a:p>
          <a:endParaRPr lang="ru-RU"/>
        </a:p>
      </dgm:t>
    </dgm:pt>
    <dgm:pt modelId="{B8EE4A09-A457-42A1-95C4-5FE5CF0D0177}" type="sibTrans" cxnId="{B878686E-9A14-4558-98F2-157647CE2D47}">
      <dgm:prSet/>
      <dgm:spPr/>
      <dgm:t>
        <a:bodyPr/>
        <a:lstStyle/>
        <a:p>
          <a:endParaRPr lang="ru-RU"/>
        </a:p>
      </dgm:t>
    </dgm:pt>
    <dgm:pt modelId="{8C61D979-6D81-4D7A-810B-987DEC7008F7}">
      <dgm:prSet phldrT="[Текст]"/>
      <dgm:spPr/>
      <dgm:t>
        <a:bodyPr/>
        <a:lstStyle/>
        <a:p>
          <a:r>
            <a:rPr lang="uk-UA" dirty="0" smtClean="0"/>
            <a:t>2</a:t>
          </a:r>
          <a:endParaRPr lang="ru-RU" dirty="0"/>
        </a:p>
      </dgm:t>
    </dgm:pt>
    <dgm:pt modelId="{D40C22C8-DE4E-4CB9-83CE-F1FE906EA1A4}" type="sibTrans" cxnId="{6C56E9AB-AFCB-473C-9A3E-2BC957979F73}">
      <dgm:prSet/>
      <dgm:spPr/>
      <dgm:t>
        <a:bodyPr/>
        <a:lstStyle/>
        <a:p>
          <a:endParaRPr lang="ru-RU"/>
        </a:p>
      </dgm:t>
    </dgm:pt>
    <dgm:pt modelId="{B08BC609-4B4D-416A-BEF5-3D5BAF67BBD4}" type="parTrans" cxnId="{6C56E9AB-AFCB-473C-9A3E-2BC957979F73}">
      <dgm:prSet/>
      <dgm:spPr/>
      <dgm:t>
        <a:bodyPr/>
        <a:lstStyle/>
        <a:p>
          <a:endParaRPr lang="ru-RU"/>
        </a:p>
      </dgm:t>
    </dgm:pt>
    <dgm:pt modelId="{07356BD3-D502-4F99-A0E1-92FA570A8F37}">
      <dgm:prSet phldrT="[Текст]"/>
      <dgm:spPr/>
      <dgm:t>
        <a:bodyPr/>
        <a:lstStyle/>
        <a:p>
          <a:r>
            <a:rPr lang="uk-UA" dirty="0" smtClean="0"/>
            <a:t>3</a:t>
          </a:r>
          <a:endParaRPr lang="ru-RU" dirty="0"/>
        </a:p>
      </dgm:t>
    </dgm:pt>
    <dgm:pt modelId="{71ABDBE8-33CF-43C4-A4E3-7746672F6FD7}" type="parTrans" cxnId="{30CF8540-C543-4AC1-B72A-C439E2A722B8}">
      <dgm:prSet/>
      <dgm:spPr/>
      <dgm:t>
        <a:bodyPr/>
        <a:lstStyle/>
        <a:p>
          <a:endParaRPr lang="ru-RU"/>
        </a:p>
      </dgm:t>
    </dgm:pt>
    <dgm:pt modelId="{F38E5E9C-30CD-4DDD-9008-C231C39833B0}" type="sibTrans" cxnId="{30CF8540-C543-4AC1-B72A-C439E2A722B8}">
      <dgm:prSet/>
      <dgm:spPr/>
      <dgm:t>
        <a:bodyPr/>
        <a:lstStyle/>
        <a:p>
          <a:endParaRPr lang="ru-RU"/>
        </a:p>
      </dgm:t>
    </dgm:pt>
    <dgm:pt modelId="{EE7F601F-EC3D-4C21-9307-2E02A3E66CCB}">
      <dgm:prSet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uk-UA" sz="4800" i="1" dirty="0" smtClean="0"/>
            <a:t>Перспективним річним планом роботи</a:t>
          </a:r>
          <a:endParaRPr lang="ru-RU" sz="4800" i="1" dirty="0"/>
        </a:p>
      </dgm:t>
    </dgm:pt>
    <dgm:pt modelId="{18158E07-FDEE-4502-A6DB-23C223C268A2}" type="parTrans" cxnId="{8F3CC6A8-AE14-4CF3-8ABF-08CA31734429}">
      <dgm:prSet/>
      <dgm:spPr/>
      <dgm:t>
        <a:bodyPr/>
        <a:lstStyle/>
        <a:p>
          <a:endParaRPr lang="ru-RU"/>
        </a:p>
      </dgm:t>
    </dgm:pt>
    <dgm:pt modelId="{8C68DBAE-FA24-49BA-A2E2-9A2B8CC1D44B}" type="sibTrans" cxnId="{8F3CC6A8-AE14-4CF3-8ABF-08CA31734429}">
      <dgm:prSet/>
      <dgm:spPr/>
      <dgm:t>
        <a:bodyPr/>
        <a:lstStyle/>
        <a:p>
          <a:endParaRPr lang="ru-RU"/>
        </a:p>
      </dgm:t>
    </dgm:pt>
    <dgm:pt modelId="{8189E619-53EB-4725-9DEF-4FA3A5AEF1CF}" type="pres">
      <dgm:prSet presAssocID="{81CDCFEE-E716-4240-B197-23FED2B720C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543018-DCAF-4545-A3F3-1716C534D9A7}" type="pres">
      <dgm:prSet presAssocID="{12A9CB25-BEC4-461B-BE48-438538A4D918}" presName="composite" presStyleCnt="0"/>
      <dgm:spPr/>
    </dgm:pt>
    <dgm:pt modelId="{DEA7AD73-A4C7-4D6F-B80B-02E8311CCD62}" type="pres">
      <dgm:prSet presAssocID="{12A9CB25-BEC4-461B-BE48-438538A4D91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FE782B-AE0E-4054-B793-1BA295A537D4}" type="pres">
      <dgm:prSet presAssocID="{12A9CB25-BEC4-461B-BE48-438538A4D91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549F45-339E-43C4-A90C-53D948CD7398}" type="pres">
      <dgm:prSet presAssocID="{CB7D08BB-653C-4FDD-8274-1031D491A2D8}" presName="sp" presStyleCnt="0"/>
      <dgm:spPr/>
    </dgm:pt>
    <dgm:pt modelId="{091BBAF0-20E6-46D7-8EC0-44066920566C}" type="pres">
      <dgm:prSet presAssocID="{8C61D979-6D81-4D7A-810B-987DEC7008F7}" presName="composite" presStyleCnt="0"/>
      <dgm:spPr/>
    </dgm:pt>
    <dgm:pt modelId="{7C9EC793-7839-44F0-9CB4-9DD2A53FEC47}" type="pres">
      <dgm:prSet presAssocID="{8C61D979-6D81-4D7A-810B-987DEC7008F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D8064C-553A-4134-9B3A-6257A96AB3FB}" type="pres">
      <dgm:prSet presAssocID="{8C61D979-6D81-4D7A-810B-987DEC7008F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1F569B-0B75-4EC5-ABCA-B077F6BCCBC7}" type="pres">
      <dgm:prSet presAssocID="{D40C22C8-DE4E-4CB9-83CE-F1FE906EA1A4}" presName="sp" presStyleCnt="0"/>
      <dgm:spPr/>
    </dgm:pt>
    <dgm:pt modelId="{65E452D6-9F86-4887-92C9-B84B12EC778A}" type="pres">
      <dgm:prSet presAssocID="{07356BD3-D502-4F99-A0E1-92FA570A8F37}" presName="composite" presStyleCnt="0"/>
      <dgm:spPr/>
    </dgm:pt>
    <dgm:pt modelId="{47A069C6-5534-4730-B681-E7622180F7FF}" type="pres">
      <dgm:prSet presAssocID="{07356BD3-D502-4F99-A0E1-92FA570A8F37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39780D-5C1E-432B-9094-274F600EA12F}" type="pres">
      <dgm:prSet presAssocID="{07356BD3-D502-4F99-A0E1-92FA570A8F37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C56E9AB-AFCB-473C-9A3E-2BC957979F73}" srcId="{81CDCFEE-E716-4240-B197-23FED2B720CF}" destId="{8C61D979-6D81-4D7A-810B-987DEC7008F7}" srcOrd="1" destOrd="0" parTransId="{B08BC609-4B4D-416A-BEF5-3D5BAF67BBD4}" sibTransId="{D40C22C8-DE4E-4CB9-83CE-F1FE906EA1A4}"/>
    <dgm:cxn modelId="{583BC55D-5C07-4EE5-81CF-E7D9406F45EE}" type="presOf" srcId="{7B45689D-AC97-4FE6-83C4-C9F09E0B82AA}" destId="{B9FE782B-AE0E-4054-B793-1BA295A537D4}" srcOrd="0" destOrd="0" presId="urn:microsoft.com/office/officeart/2005/8/layout/chevron2"/>
    <dgm:cxn modelId="{8616A29A-25C4-4243-BFC9-31C54F4C5A8C}" type="presOf" srcId="{889917A1-26BA-402C-BA86-2E81DA119CA9}" destId="{B9FE782B-AE0E-4054-B793-1BA295A537D4}" srcOrd="0" destOrd="1" presId="urn:microsoft.com/office/officeart/2005/8/layout/chevron2"/>
    <dgm:cxn modelId="{ADC5B33B-8F98-4964-BD7E-ED82B3A80C32}" type="presOf" srcId="{12A9CB25-BEC4-461B-BE48-438538A4D918}" destId="{DEA7AD73-A4C7-4D6F-B80B-02E8311CCD62}" srcOrd="0" destOrd="0" presId="urn:microsoft.com/office/officeart/2005/8/layout/chevron2"/>
    <dgm:cxn modelId="{1A80198D-A9D6-4076-B6B2-BD29C8CD9398}" srcId="{81CDCFEE-E716-4240-B197-23FED2B720CF}" destId="{12A9CB25-BEC4-461B-BE48-438538A4D918}" srcOrd="0" destOrd="0" parTransId="{F83245E8-052E-4E3C-AAB1-FEBA00C2C0CB}" sibTransId="{CB7D08BB-653C-4FDD-8274-1031D491A2D8}"/>
    <dgm:cxn modelId="{F4F30534-E0D0-400D-977E-C5C08DD4A019}" srcId="{8C61D979-6D81-4D7A-810B-987DEC7008F7}" destId="{E9364380-CF03-416B-A503-F0D55C719408}" srcOrd="0" destOrd="0" parTransId="{52FCC5E6-41AC-411C-B580-1B27184B7DF5}" sibTransId="{FBBCEE5F-92EE-474C-A8B6-FEC73D581B5E}"/>
    <dgm:cxn modelId="{669FB06F-F42C-4A3F-ABC0-E211B17B0832}" type="presOf" srcId="{81CDCFEE-E716-4240-B197-23FED2B720CF}" destId="{8189E619-53EB-4725-9DEF-4FA3A5AEF1CF}" srcOrd="0" destOrd="0" presId="urn:microsoft.com/office/officeart/2005/8/layout/chevron2"/>
    <dgm:cxn modelId="{1C2BE8B8-EB0B-4609-8055-7DD4462FE28C}" type="presOf" srcId="{07356BD3-D502-4F99-A0E1-92FA570A8F37}" destId="{47A069C6-5534-4730-B681-E7622180F7FF}" srcOrd="0" destOrd="0" presId="urn:microsoft.com/office/officeart/2005/8/layout/chevron2"/>
    <dgm:cxn modelId="{A6C9B47E-655E-4F0D-B253-9DD4C03AA986}" srcId="{12A9CB25-BEC4-461B-BE48-438538A4D918}" destId="{7B45689D-AC97-4FE6-83C4-C9F09E0B82AA}" srcOrd="0" destOrd="0" parTransId="{80EE6428-6B14-4A92-80AA-D88714010539}" sibTransId="{0B283F9F-DDC9-444E-AA21-200E2E07C6A2}"/>
    <dgm:cxn modelId="{070A97FA-CB69-48B3-8664-7970BD2CD960}" type="presOf" srcId="{E9364380-CF03-416B-A503-F0D55C719408}" destId="{91D8064C-553A-4134-9B3A-6257A96AB3FB}" srcOrd="0" destOrd="0" presId="urn:microsoft.com/office/officeart/2005/8/layout/chevron2"/>
    <dgm:cxn modelId="{E0301D56-4892-43E9-9889-D952FF97B76E}" type="presOf" srcId="{8C61D979-6D81-4D7A-810B-987DEC7008F7}" destId="{7C9EC793-7839-44F0-9CB4-9DD2A53FEC47}" srcOrd="0" destOrd="0" presId="urn:microsoft.com/office/officeart/2005/8/layout/chevron2"/>
    <dgm:cxn modelId="{EEBE5587-C9D4-4A14-B6AD-AC11902ABD6A}" srcId="{12A9CB25-BEC4-461B-BE48-438538A4D918}" destId="{889917A1-26BA-402C-BA86-2E81DA119CA9}" srcOrd="1" destOrd="0" parTransId="{DD2A026E-B9A4-4B81-A606-A18810A2A1C9}" sibTransId="{83EFC72C-8CA3-4142-88AF-33FC34BFAF58}"/>
    <dgm:cxn modelId="{30CF8540-C543-4AC1-B72A-C439E2A722B8}" srcId="{81CDCFEE-E716-4240-B197-23FED2B720CF}" destId="{07356BD3-D502-4F99-A0E1-92FA570A8F37}" srcOrd="2" destOrd="0" parTransId="{71ABDBE8-33CF-43C4-A4E3-7746672F6FD7}" sibTransId="{F38E5E9C-30CD-4DDD-9008-C231C39833B0}"/>
    <dgm:cxn modelId="{B878686E-9A14-4558-98F2-157647CE2D47}" srcId="{8C61D979-6D81-4D7A-810B-987DEC7008F7}" destId="{6B00E109-5B7C-4763-A947-553B7CABCBC9}" srcOrd="1" destOrd="0" parTransId="{A9710471-2776-45EC-B815-1586A01CBC34}" sibTransId="{B8EE4A09-A457-42A1-95C4-5FE5CF0D0177}"/>
    <dgm:cxn modelId="{8F3CC6A8-AE14-4CF3-8ABF-08CA31734429}" srcId="{07356BD3-D502-4F99-A0E1-92FA570A8F37}" destId="{EE7F601F-EC3D-4C21-9307-2E02A3E66CCB}" srcOrd="0" destOrd="0" parTransId="{18158E07-FDEE-4502-A6DB-23C223C268A2}" sibTransId="{8C68DBAE-FA24-49BA-A2E2-9A2B8CC1D44B}"/>
    <dgm:cxn modelId="{0EA3BDB0-4449-44EA-9D9E-87A102251410}" type="presOf" srcId="{6B00E109-5B7C-4763-A947-553B7CABCBC9}" destId="{91D8064C-553A-4134-9B3A-6257A96AB3FB}" srcOrd="0" destOrd="1" presId="urn:microsoft.com/office/officeart/2005/8/layout/chevron2"/>
    <dgm:cxn modelId="{80CDD0B9-B0C2-4DAF-9DA3-D783BC543C13}" type="presOf" srcId="{EE7F601F-EC3D-4C21-9307-2E02A3E66CCB}" destId="{6039780D-5C1E-432B-9094-274F600EA12F}" srcOrd="0" destOrd="0" presId="urn:microsoft.com/office/officeart/2005/8/layout/chevron2"/>
    <dgm:cxn modelId="{ECFEE8E7-7C79-48B7-8618-BAF8CA136864}" type="presParOf" srcId="{8189E619-53EB-4725-9DEF-4FA3A5AEF1CF}" destId="{F8543018-DCAF-4545-A3F3-1716C534D9A7}" srcOrd="0" destOrd="0" presId="urn:microsoft.com/office/officeart/2005/8/layout/chevron2"/>
    <dgm:cxn modelId="{D32AE707-C836-4AAB-9D36-1098CC009673}" type="presParOf" srcId="{F8543018-DCAF-4545-A3F3-1716C534D9A7}" destId="{DEA7AD73-A4C7-4D6F-B80B-02E8311CCD62}" srcOrd="0" destOrd="0" presId="urn:microsoft.com/office/officeart/2005/8/layout/chevron2"/>
    <dgm:cxn modelId="{05A5FD76-9D48-4B8B-A4F4-8B0C0F8CB170}" type="presParOf" srcId="{F8543018-DCAF-4545-A3F3-1716C534D9A7}" destId="{B9FE782B-AE0E-4054-B793-1BA295A537D4}" srcOrd="1" destOrd="0" presId="urn:microsoft.com/office/officeart/2005/8/layout/chevron2"/>
    <dgm:cxn modelId="{654B28B8-73FF-40AD-9F1E-685F49057CF3}" type="presParOf" srcId="{8189E619-53EB-4725-9DEF-4FA3A5AEF1CF}" destId="{59549F45-339E-43C4-A90C-53D948CD7398}" srcOrd="1" destOrd="0" presId="urn:microsoft.com/office/officeart/2005/8/layout/chevron2"/>
    <dgm:cxn modelId="{F58B4F8C-C62E-46AD-A9D6-4CA466C786F8}" type="presParOf" srcId="{8189E619-53EB-4725-9DEF-4FA3A5AEF1CF}" destId="{091BBAF0-20E6-46D7-8EC0-44066920566C}" srcOrd="2" destOrd="0" presId="urn:microsoft.com/office/officeart/2005/8/layout/chevron2"/>
    <dgm:cxn modelId="{06447EC1-E6B3-4889-8815-C4D65823D4EA}" type="presParOf" srcId="{091BBAF0-20E6-46D7-8EC0-44066920566C}" destId="{7C9EC793-7839-44F0-9CB4-9DD2A53FEC47}" srcOrd="0" destOrd="0" presId="urn:microsoft.com/office/officeart/2005/8/layout/chevron2"/>
    <dgm:cxn modelId="{4F13525D-E0EC-4630-AA89-A74B66EDEEBA}" type="presParOf" srcId="{091BBAF0-20E6-46D7-8EC0-44066920566C}" destId="{91D8064C-553A-4134-9B3A-6257A96AB3FB}" srcOrd="1" destOrd="0" presId="urn:microsoft.com/office/officeart/2005/8/layout/chevron2"/>
    <dgm:cxn modelId="{D5BD2756-B501-41E9-ACEE-857DA9DFE38F}" type="presParOf" srcId="{8189E619-53EB-4725-9DEF-4FA3A5AEF1CF}" destId="{971F569B-0B75-4EC5-ABCA-B077F6BCCBC7}" srcOrd="3" destOrd="0" presId="urn:microsoft.com/office/officeart/2005/8/layout/chevron2"/>
    <dgm:cxn modelId="{917430A5-6F59-47A1-A0A2-27489E229C0E}" type="presParOf" srcId="{8189E619-53EB-4725-9DEF-4FA3A5AEF1CF}" destId="{65E452D6-9F86-4887-92C9-B84B12EC778A}" srcOrd="4" destOrd="0" presId="urn:microsoft.com/office/officeart/2005/8/layout/chevron2"/>
    <dgm:cxn modelId="{08BE471D-8262-424D-BEA3-6114550C8952}" type="presParOf" srcId="{65E452D6-9F86-4887-92C9-B84B12EC778A}" destId="{47A069C6-5534-4730-B681-E7622180F7FF}" srcOrd="0" destOrd="0" presId="urn:microsoft.com/office/officeart/2005/8/layout/chevron2"/>
    <dgm:cxn modelId="{0EEE41F0-2CF7-49B1-A9EA-D5BCB0B60421}" type="presParOf" srcId="{65E452D6-9F86-4887-92C9-B84B12EC778A}" destId="{6039780D-5C1E-432B-9094-274F600EA12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82F1DA-5BAB-46BC-A5D7-9DC0C1D5287E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9F73AE-7DEA-48B4-B51E-48F4DA7DD936}">
      <dgm:prSet phldrT="[Текст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uk-UA" sz="5400" i="1" dirty="0" smtClean="0"/>
            <a:t>На початку навчального року</a:t>
          </a:r>
          <a:endParaRPr lang="ru-RU" sz="5400" i="1" dirty="0"/>
        </a:p>
      </dgm:t>
    </dgm:pt>
    <dgm:pt modelId="{C982B225-EDA8-4FDC-9176-4C6375D2209D}" type="parTrans" cxnId="{13263477-76CB-490F-89E5-5C079D6628A1}">
      <dgm:prSet/>
      <dgm:spPr/>
      <dgm:t>
        <a:bodyPr/>
        <a:lstStyle/>
        <a:p>
          <a:endParaRPr lang="ru-RU"/>
        </a:p>
      </dgm:t>
    </dgm:pt>
    <dgm:pt modelId="{0039127A-E68D-4FB3-9B9A-7DC275DACD1D}" type="sibTrans" cxnId="{13263477-76CB-490F-89E5-5C079D6628A1}">
      <dgm:prSet/>
      <dgm:spPr/>
      <dgm:t>
        <a:bodyPr/>
        <a:lstStyle/>
        <a:p>
          <a:endParaRPr lang="ru-RU"/>
        </a:p>
      </dgm:t>
    </dgm:pt>
    <dgm:pt modelId="{7DBCD0D2-8D9D-4148-8783-F6277CCD5D16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uk-UA" sz="9600" i="1" dirty="0" smtClean="0"/>
            <a:t>1085</a:t>
          </a:r>
          <a:endParaRPr lang="ru-RU" sz="9600" i="1" dirty="0"/>
        </a:p>
      </dgm:t>
    </dgm:pt>
    <dgm:pt modelId="{7BAE13F1-3B37-4768-959E-30B5EC136F37}" type="parTrans" cxnId="{B1F1486D-92FD-4154-BB58-6A801E756D4C}">
      <dgm:prSet/>
      <dgm:spPr/>
      <dgm:t>
        <a:bodyPr/>
        <a:lstStyle/>
        <a:p>
          <a:endParaRPr lang="ru-RU"/>
        </a:p>
      </dgm:t>
    </dgm:pt>
    <dgm:pt modelId="{D2D5181D-30B4-451D-A07D-971EAFA85C38}" type="sibTrans" cxnId="{B1F1486D-92FD-4154-BB58-6A801E756D4C}">
      <dgm:prSet/>
      <dgm:spPr/>
      <dgm:t>
        <a:bodyPr/>
        <a:lstStyle/>
        <a:p>
          <a:endParaRPr lang="ru-RU"/>
        </a:p>
      </dgm:t>
    </dgm:pt>
    <dgm:pt modelId="{7CEBCD9E-3986-4A97-9150-10F7029E0E43}">
      <dgm:prSet phldrT="[Текст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uk-UA" sz="5400" i="1" dirty="0" smtClean="0"/>
            <a:t>На кінець навчального року</a:t>
          </a:r>
          <a:endParaRPr lang="ru-RU" sz="5400" i="1" dirty="0"/>
        </a:p>
      </dgm:t>
    </dgm:pt>
    <dgm:pt modelId="{FB88B620-8B1F-402C-8159-F623F0E0B51D}" type="parTrans" cxnId="{2320A52A-A6D4-4FB2-8FEF-5E2787B48DD2}">
      <dgm:prSet/>
      <dgm:spPr/>
      <dgm:t>
        <a:bodyPr/>
        <a:lstStyle/>
        <a:p>
          <a:endParaRPr lang="ru-RU"/>
        </a:p>
      </dgm:t>
    </dgm:pt>
    <dgm:pt modelId="{299AE170-2923-4B82-AD32-E980BFAAE7A0}" type="sibTrans" cxnId="{2320A52A-A6D4-4FB2-8FEF-5E2787B48DD2}">
      <dgm:prSet/>
      <dgm:spPr/>
      <dgm:t>
        <a:bodyPr/>
        <a:lstStyle/>
        <a:p>
          <a:endParaRPr lang="ru-RU"/>
        </a:p>
      </dgm:t>
    </dgm:pt>
    <dgm:pt modelId="{1D37A0A3-40DB-4BC8-A980-8CEC2690A99F}">
      <dgm:prSet phldrT="[Текст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uk-UA" sz="9600" i="1" dirty="0" smtClean="0"/>
            <a:t>1083</a:t>
          </a:r>
          <a:endParaRPr lang="ru-RU" sz="9600" i="1" dirty="0"/>
        </a:p>
      </dgm:t>
    </dgm:pt>
    <dgm:pt modelId="{C0571405-2425-444B-8033-04193CFBE803}" type="parTrans" cxnId="{4398D5CF-6587-4AFC-9173-02822E6955A0}">
      <dgm:prSet/>
      <dgm:spPr/>
      <dgm:t>
        <a:bodyPr/>
        <a:lstStyle/>
        <a:p>
          <a:endParaRPr lang="ru-RU"/>
        </a:p>
      </dgm:t>
    </dgm:pt>
    <dgm:pt modelId="{161CF595-8DE2-44D7-8454-B6DCD35A5BAC}" type="sibTrans" cxnId="{4398D5CF-6587-4AFC-9173-02822E6955A0}">
      <dgm:prSet/>
      <dgm:spPr/>
      <dgm:t>
        <a:bodyPr/>
        <a:lstStyle/>
        <a:p>
          <a:endParaRPr lang="ru-RU"/>
        </a:p>
      </dgm:t>
    </dgm:pt>
    <dgm:pt modelId="{D3496BE2-0CEF-46EF-B8D8-E199971A068D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uk-UA" sz="6000" i="1" dirty="0" smtClean="0"/>
            <a:t>38 класів</a:t>
          </a:r>
          <a:endParaRPr lang="ru-RU" sz="6000" i="1" dirty="0"/>
        </a:p>
      </dgm:t>
    </dgm:pt>
    <dgm:pt modelId="{89B2698B-8AFC-4173-95D3-CC1FB872A54A}" type="parTrans" cxnId="{1DDF1600-2A37-447B-BFDD-5069BC6D10FC}">
      <dgm:prSet/>
      <dgm:spPr/>
      <dgm:t>
        <a:bodyPr/>
        <a:lstStyle/>
        <a:p>
          <a:endParaRPr lang="ru-RU"/>
        </a:p>
      </dgm:t>
    </dgm:pt>
    <dgm:pt modelId="{0510C518-CD2D-486A-A35E-10E0AA7B665D}" type="sibTrans" cxnId="{1DDF1600-2A37-447B-BFDD-5069BC6D10FC}">
      <dgm:prSet/>
      <dgm:spPr/>
      <dgm:t>
        <a:bodyPr/>
        <a:lstStyle/>
        <a:p>
          <a:endParaRPr lang="ru-RU"/>
        </a:p>
      </dgm:t>
    </dgm:pt>
    <dgm:pt modelId="{FC721FC0-9B63-4286-951F-BF34BE7F4601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uk-UA" sz="8800" i="1" dirty="0" smtClean="0"/>
            <a:t>26-28 учнів</a:t>
          </a:r>
          <a:endParaRPr lang="ru-RU" sz="8800" i="1" dirty="0"/>
        </a:p>
      </dgm:t>
    </dgm:pt>
    <dgm:pt modelId="{26763EE6-DCC0-4542-9EDF-4925EF7AA271}" type="parTrans" cxnId="{F8D1D0CD-F118-4CBD-B866-83C51E666436}">
      <dgm:prSet/>
      <dgm:spPr/>
      <dgm:t>
        <a:bodyPr/>
        <a:lstStyle/>
        <a:p>
          <a:endParaRPr lang="ru-RU"/>
        </a:p>
      </dgm:t>
    </dgm:pt>
    <dgm:pt modelId="{FB2D4807-BF0F-404E-A91E-EC0C26B5FBA4}" type="sibTrans" cxnId="{F8D1D0CD-F118-4CBD-B866-83C51E666436}">
      <dgm:prSet/>
      <dgm:spPr/>
      <dgm:t>
        <a:bodyPr/>
        <a:lstStyle/>
        <a:p>
          <a:endParaRPr lang="ru-RU"/>
        </a:p>
      </dgm:t>
    </dgm:pt>
    <dgm:pt modelId="{52F1797E-0FA5-4B3E-B023-7BE5086EA73B}" type="pres">
      <dgm:prSet presAssocID="{0882F1DA-5BAB-46BC-A5D7-9DC0C1D5287E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051AEB4-848A-4A2F-A55A-F2C9D1B4F96A}" type="pres">
      <dgm:prSet presAssocID="{979F73AE-7DEA-48B4-B51E-48F4DA7DD936}" presName="horFlow" presStyleCnt="0"/>
      <dgm:spPr/>
    </dgm:pt>
    <dgm:pt modelId="{84D44D5A-35FD-47EA-86D2-5C731377A236}" type="pres">
      <dgm:prSet presAssocID="{979F73AE-7DEA-48B4-B51E-48F4DA7DD936}" presName="bigChev" presStyleLbl="node1" presStyleIdx="0" presStyleCnt="3"/>
      <dgm:spPr/>
      <dgm:t>
        <a:bodyPr/>
        <a:lstStyle/>
        <a:p>
          <a:endParaRPr lang="ru-RU"/>
        </a:p>
      </dgm:t>
    </dgm:pt>
    <dgm:pt modelId="{A3053C25-B1E7-41F8-9EF3-6425FD1FB734}" type="pres">
      <dgm:prSet presAssocID="{7BAE13F1-3B37-4768-959E-30B5EC136F37}" presName="parTrans" presStyleCnt="0"/>
      <dgm:spPr/>
    </dgm:pt>
    <dgm:pt modelId="{0BD9E67F-1CC1-4BA5-A6FE-32FD180DE31B}" type="pres">
      <dgm:prSet presAssocID="{7DBCD0D2-8D9D-4148-8783-F6277CCD5D16}" presName="node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36BFA8-1C4A-4E2D-8C30-7B66FA37E689}" type="pres">
      <dgm:prSet presAssocID="{979F73AE-7DEA-48B4-B51E-48F4DA7DD936}" presName="vSp" presStyleCnt="0"/>
      <dgm:spPr/>
    </dgm:pt>
    <dgm:pt modelId="{2027AB70-D1A4-4804-B62B-A4F43A93FF2D}" type="pres">
      <dgm:prSet presAssocID="{7CEBCD9E-3986-4A97-9150-10F7029E0E43}" presName="horFlow" presStyleCnt="0"/>
      <dgm:spPr/>
    </dgm:pt>
    <dgm:pt modelId="{8C25112D-4B53-46F9-BD0B-5EE23A645EDE}" type="pres">
      <dgm:prSet presAssocID="{7CEBCD9E-3986-4A97-9150-10F7029E0E43}" presName="bigChev" presStyleLbl="node1" presStyleIdx="1" presStyleCnt="3"/>
      <dgm:spPr/>
      <dgm:t>
        <a:bodyPr/>
        <a:lstStyle/>
        <a:p>
          <a:endParaRPr lang="ru-RU"/>
        </a:p>
      </dgm:t>
    </dgm:pt>
    <dgm:pt modelId="{0858D9D5-9BA4-4178-B2CD-F26FE60B2D1E}" type="pres">
      <dgm:prSet presAssocID="{C0571405-2425-444B-8033-04193CFBE803}" presName="parTrans" presStyleCnt="0"/>
      <dgm:spPr/>
    </dgm:pt>
    <dgm:pt modelId="{D37553DE-F58F-418B-892B-5ED564274118}" type="pres">
      <dgm:prSet presAssocID="{1D37A0A3-40DB-4BC8-A980-8CEC2690A99F}" presName="node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F294EF-E6AC-4A85-A752-E15296E34255}" type="pres">
      <dgm:prSet presAssocID="{7CEBCD9E-3986-4A97-9150-10F7029E0E43}" presName="vSp" presStyleCnt="0"/>
      <dgm:spPr/>
    </dgm:pt>
    <dgm:pt modelId="{4C90DACE-5BEC-40CA-8DFF-496623B89DAA}" type="pres">
      <dgm:prSet presAssocID="{D3496BE2-0CEF-46EF-B8D8-E199971A068D}" presName="horFlow" presStyleCnt="0"/>
      <dgm:spPr/>
    </dgm:pt>
    <dgm:pt modelId="{CE8EE737-5956-4CAF-8891-EC68CC4526A1}" type="pres">
      <dgm:prSet presAssocID="{D3496BE2-0CEF-46EF-B8D8-E199971A068D}" presName="bigChev" presStyleLbl="node1" presStyleIdx="2" presStyleCnt="3"/>
      <dgm:spPr/>
      <dgm:t>
        <a:bodyPr/>
        <a:lstStyle/>
        <a:p>
          <a:endParaRPr lang="ru-RU"/>
        </a:p>
      </dgm:t>
    </dgm:pt>
    <dgm:pt modelId="{C7B4FF0E-39F6-4CE1-9C48-749673D30F63}" type="pres">
      <dgm:prSet presAssocID="{26763EE6-DCC0-4542-9EDF-4925EF7AA271}" presName="parTrans" presStyleCnt="0"/>
      <dgm:spPr/>
    </dgm:pt>
    <dgm:pt modelId="{C4D69AD3-A27F-41FC-BB61-2E66076EE6B2}" type="pres">
      <dgm:prSet presAssocID="{FC721FC0-9B63-4286-951F-BF34BE7F4601}" presName="node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1E4A6F-D751-4093-9535-EC5AF3730714}" type="presOf" srcId="{7DBCD0D2-8D9D-4148-8783-F6277CCD5D16}" destId="{0BD9E67F-1CC1-4BA5-A6FE-32FD180DE31B}" srcOrd="0" destOrd="0" presId="urn:microsoft.com/office/officeart/2005/8/layout/lProcess3"/>
    <dgm:cxn modelId="{1DDF1600-2A37-447B-BFDD-5069BC6D10FC}" srcId="{0882F1DA-5BAB-46BC-A5D7-9DC0C1D5287E}" destId="{D3496BE2-0CEF-46EF-B8D8-E199971A068D}" srcOrd="2" destOrd="0" parTransId="{89B2698B-8AFC-4173-95D3-CC1FB872A54A}" sibTransId="{0510C518-CD2D-486A-A35E-10E0AA7B665D}"/>
    <dgm:cxn modelId="{13263477-76CB-490F-89E5-5C079D6628A1}" srcId="{0882F1DA-5BAB-46BC-A5D7-9DC0C1D5287E}" destId="{979F73AE-7DEA-48B4-B51E-48F4DA7DD936}" srcOrd="0" destOrd="0" parTransId="{C982B225-EDA8-4FDC-9176-4C6375D2209D}" sibTransId="{0039127A-E68D-4FB3-9B9A-7DC275DACD1D}"/>
    <dgm:cxn modelId="{BBAF7003-2F55-4B0E-BD99-1180F0C8AC18}" type="presOf" srcId="{1D37A0A3-40DB-4BC8-A980-8CEC2690A99F}" destId="{D37553DE-F58F-418B-892B-5ED564274118}" srcOrd="0" destOrd="0" presId="urn:microsoft.com/office/officeart/2005/8/layout/lProcess3"/>
    <dgm:cxn modelId="{F8D1D0CD-F118-4CBD-B866-83C51E666436}" srcId="{D3496BE2-0CEF-46EF-B8D8-E199971A068D}" destId="{FC721FC0-9B63-4286-951F-BF34BE7F4601}" srcOrd="0" destOrd="0" parTransId="{26763EE6-DCC0-4542-9EDF-4925EF7AA271}" sibTransId="{FB2D4807-BF0F-404E-A91E-EC0C26B5FBA4}"/>
    <dgm:cxn modelId="{6914D75B-794B-4650-B150-A00BF8EFECAC}" type="presOf" srcId="{979F73AE-7DEA-48B4-B51E-48F4DA7DD936}" destId="{84D44D5A-35FD-47EA-86D2-5C731377A236}" srcOrd="0" destOrd="0" presId="urn:microsoft.com/office/officeart/2005/8/layout/lProcess3"/>
    <dgm:cxn modelId="{E13B54FC-ECFC-46E9-A8BD-0EDCF7D856D7}" type="presOf" srcId="{FC721FC0-9B63-4286-951F-BF34BE7F4601}" destId="{C4D69AD3-A27F-41FC-BB61-2E66076EE6B2}" srcOrd="0" destOrd="0" presId="urn:microsoft.com/office/officeart/2005/8/layout/lProcess3"/>
    <dgm:cxn modelId="{4398D5CF-6587-4AFC-9173-02822E6955A0}" srcId="{7CEBCD9E-3986-4A97-9150-10F7029E0E43}" destId="{1D37A0A3-40DB-4BC8-A980-8CEC2690A99F}" srcOrd="0" destOrd="0" parTransId="{C0571405-2425-444B-8033-04193CFBE803}" sibTransId="{161CF595-8DE2-44D7-8454-B6DCD35A5BAC}"/>
    <dgm:cxn modelId="{B1F1486D-92FD-4154-BB58-6A801E756D4C}" srcId="{979F73AE-7DEA-48B4-B51E-48F4DA7DD936}" destId="{7DBCD0D2-8D9D-4148-8783-F6277CCD5D16}" srcOrd="0" destOrd="0" parTransId="{7BAE13F1-3B37-4768-959E-30B5EC136F37}" sibTransId="{D2D5181D-30B4-451D-A07D-971EAFA85C38}"/>
    <dgm:cxn modelId="{EE3994C4-FCBE-456A-ADA8-615F22EA2E23}" type="presOf" srcId="{7CEBCD9E-3986-4A97-9150-10F7029E0E43}" destId="{8C25112D-4B53-46F9-BD0B-5EE23A645EDE}" srcOrd="0" destOrd="0" presId="urn:microsoft.com/office/officeart/2005/8/layout/lProcess3"/>
    <dgm:cxn modelId="{2320A52A-A6D4-4FB2-8FEF-5E2787B48DD2}" srcId="{0882F1DA-5BAB-46BC-A5D7-9DC0C1D5287E}" destId="{7CEBCD9E-3986-4A97-9150-10F7029E0E43}" srcOrd="1" destOrd="0" parTransId="{FB88B620-8B1F-402C-8159-F623F0E0B51D}" sibTransId="{299AE170-2923-4B82-AD32-E980BFAAE7A0}"/>
    <dgm:cxn modelId="{D96EE723-565E-4E8D-ADAE-BF2878AA6EA1}" type="presOf" srcId="{0882F1DA-5BAB-46BC-A5D7-9DC0C1D5287E}" destId="{52F1797E-0FA5-4B3E-B023-7BE5086EA73B}" srcOrd="0" destOrd="0" presId="urn:microsoft.com/office/officeart/2005/8/layout/lProcess3"/>
    <dgm:cxn modelId="{4475A99B-BF43-4D2B-8BE8-C80662516258}" type="presOf" srcId="{D3496BE2-0CEF-46EF-B8D8-E199971A068D}" destId="{CE8EE737-5956-4CAF-8891-EC68CC4526A1}" srcOrd="0" destOrd="0" presId="urn:microsoft.com/office/officeart/2005/8/layout/lProcess3"/>
    <dgm:cxn modelId="{561AA07C-C49E-4C99-84E4-19333EE3BD44}" type="presParOf" srcId="{52F1797E-0FA5-4B3E-B023-7BE5086EA73B}" destId="{F051AEB4-848A-4A2F-A55A-F2C9D1B4F96A}" srcOrd="0" destOrd="0" presId="urn:microsoft.com/office/officeart/2005/8/layout/lProcess3"/>
    <dgm:cxn modelId="{831A2D23-496C-4B61-81C6-7205B7904FB6}" type="presParOf" srcId="{F051AEB4-848A-4A2F-A55A-F2C9D1B4F96A}" destId="{84D44D5A-35FD-47EA-86D2-5C731377A236}" srcOrd="0" destOrd="0" presId="urn:microsoft.com/office/officeart/2005/8/layout/lProcess3"/>
    <dgm:cxn modelId="{21A1D175-F4A9-456A-8196-AE972B8B5DC8}" type="presParOf" srcId="{F051AEB4-848A-4A2F-A55A-F2C9D1B4F96A}" destId="{A3053C25-B1E7-41F8-9EF3-6425FD1FB734}" srcOrd="1" destOrd="0" presId="urn:microsoft.com/office/officeart/2005/8/layout/lProcess3"/>
    <dgm:cxn modelId="{6861DED1-5DD8-4F38-B16E-9462BF0489C2}" type="presParOf" srcId="{F051AEB4-848A-4A2F-A55A-F2C9D1B4F96A}" destId="{0BD9E67F-1CC1-4BA5-A6FE-32FD180DE31B}" srcOrd="2" destOrd="0" presId="urn:microsoft.com/office/officeart/2005/8/layout/lProcess3"/>
    <dgm:cxn modelId="{D5AA2D9E-75B3-46C0-AD91-D4710A92D28D}" type="presParOf" srcId="{52F1797E-0FA5-4B3E-B023-7BE5086EA73B}" destId="{E336BFA8-1C4A-4E2D-8C30-7B66FA37E689}" srcOrd="1" destOrd="0" presId="urn:microsoft.com/office/officeart/2005/8/layout/lProcess3"/>
    <dgm:cxn modelId="{3B2B2D71-50B3-476C-AD31-4BFEC1FDDE48}" type="presParOf" srcId="{52F1797E-0FA5-4B3E-B023-7BE5086EA73B}" destId="{2027AB70-D1A4-4804-B62B-A4F43A93FF2D}" srcOrd="2" destOrd="0" presId="urn:microsoft.com/office/officeart/2005/8/layout/lProcess3"/>
    <dgm:cxn modelId="{51285FE8-8262-4298-984D-C71528C2F07F}" type="presParOf" srcId="{2027AB70-D1A4-4804-B62B-A4F43A93FF2D}" destId="{8C25112D-4B53-46F9-BD0B-5EE23A645EDE}" srcOrd="0" destOrd="0" presId="urn:microsoft.com/office/officeart/2005/8/layout/lProcess3"/>
    <dgm:cxn modelId="{E3F51551-AF66-4CAC-A0BA-189E7ABF7F0E}" type="presParOf" srcId="{2027AB70-D1A4-4804-B62B-A4F43A93FF2D}" destId="{0858D9D5-9BA4-4178-B2CD-F26FE60B2D1E}" srcOrd="1" destOrd="0" presId="urn:microsoft.com/office/officeart/2005/8/layout/lProcess3"/>
    <dgm:cxn modelId="{E0DF8FB2-DB54-4BD1-B562-8CAB166F4FF5}" type="presParOf" srcId="{2027AB70-D1A4-4804-B62B-A4F43A93FF2D}" destId="{D37553DE-F58F-418B-892B-5ED564274118}" srcOrd="2" destOrd="0" presId="urn:microsoft.com/office/officeart/2005/8/layout/lProcess3"/>
    <dgm:cxn modelId="{15ED2953-0A4A-40CC-AE21-3E5B67FAD192}" type="presParOf" srcId="{52F1797E-0FA5-4B3E-B023-7BE5086EA73B}" destId="{E4F294EF-E6AC-4A85-A752-E15296E34255}" srcOrd="3" destOrd="0" presId="urn:microsoft.com/office/officeart/2005/8/layout/lProcess3"/>
    <dgm:cxn modelId="{7F52A88F-3F42-4FC8-BA1A-55FAEDC343F1}" type="presParOf" srcId="{52F1797E-0FA5-4B3E-B023-7BE5086EA73B}" destId="{4C90DACE-5BEC-40CA-8DFF-496623B89DAA}" srcOrd="4" destOrd="0" presId="urn:microsoft.com/office/officeart/2005/8/layout/lProcess3"/>
    <dgm:cxn modelId="{559AE421-E9DF-4261-8457-AAEA945C5D7A}" type="presParOf" srcId="{4C90DACE-5BEC-40CA-8DFF-496623B89DAA}" destId="{CE8EE737-5956-4CAF-8891-EC68CC4526A1}" srcOrd="0" destOrd="0" presId="urn:microsoft.com/office/officeart/2005/8/layout/lProcess3"/>
    <dgm:cxn modelId="{4056E481-293B-4C36-A162-466BDECA7E62}" type="presParOf" srcId="{4C90DACE-5BEC-40CA-8DFF-496623B89DAA}" destId="{C7B4FF0E-39F6-4CE1-9C48-749673D30F63}" srcOrd="1" destOrd="0" presId="urn:microsoft.com/office/officeart/2005/8/layout/lProcess3"/>
    <dgm:cxn modelId="{4589FC39-0B3C-4C10-877F-126B3D8016D7}" type="presParOf" srcId="{4C90DACE-5BEC-40CA-8DFF-496623B89DAA}" destId="{C4D69AD3-A27F-41FC-BB61-2E66076EE6B2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F5B893-5F12-4E38-BB89-34F1A1CBFC37}" type="doc">
      <dgm:prSet loTypeId="urn:microsoft.com/office/officeart/2005/8/layout/process4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9D06CAB7-A9B3-40CB-A4B7-12FFCCB5749A}">
      <dgm:prSet phldrT="[Текст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uk-UA" sz="4000" b="1" dirty="0" smtClean="0"/>
            <a:t>Діти напівсироти-13</a:t>
          </a:r>
          <a:endParaRPr lang="ru-RU" sz="4000" b="1" dirty="0"/>
        </a:p>
      </dgm:t>
    </dgm:pt>
    <dgm:pt modelId="{BA85E822-1672-473E-B0FA-415729F47F13}" type="parTrans" cxnId="{C426EC32-5CF1-4CFD-B7D7-7402682B0A94}">
      <dgm:prSet/>
      <dgm:spPr/>
      <dgm:t>
        <a:bodyPr/>
        <a:lstStyle/>
        <a:p>
          <a:endParaRPr lang="ru-RU"/>
        </a:p>
      </dgm:t>
    </dgm:pt>
    <dgm:pt modelId="{865AF537-5539-491A-9B9E-235D5E03CF8C}" type="sibTrans" cxnId="{C426EC32-5CF1-4CFD-B7D7-7402682B0A94}">
      <dgm:prSet/>
      <dgm:spPr/>
      <dgm:t>
        <a:bodyPr/>
        <a:lstStyle/>
        <a:p>
          <a:endParaRPr lang="ru-RU"/>
        </a:p>
      </dgm:t>
    </dgm:pt>
    <dgm:pt modelId="{2AC02964-CDDA-4452-B1CE-04F6C2ACF2F4}">
      <dgm:prSet phldrT="[Текст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uk-UA" sz="3600" b="1" dirty="0" smtClean="0"/>
            <a:t>Діти з неповних сімей - 7 </a:t>
          </a:r>
          <a:endParaRPr lang="ru-RU" sz="3600" b="1" dirty="0"/>
        </a:p>
      </dgm:t>
    </dgm:pt>
    <dgm:pt modelId="{13AC7CC1-1337-48B5-BF81-B8D787875C86}" type="parTrans" cxnId="{6E5B8DDE-613B-4BC2-BB30-8CD0DFA48D6E}">
      <dgm:prSet/>
      <dgm:spPr/>
      <dgm:t>
        <a:bodyPr/>
        <a:lstStyle/>
        <a:p>
          <a:endParaRPr lang="ru-RU"/>
        </a:p>
      </dgm:t>
    </dgm:pt>
    <dgm:pt modelId="{7342C8E9-7B80-4B87-A451-A73C2945F540}" type="sibTrans" cxnId="{6E5B8DDE-613B-4BC2-BB30-8CD0DFA48D6E}">
      <dgm:prSet/>
      <dgm:spPr/>
      <dgm:t>
        <a:bodyPr/>
        <a:lstStyle/>
        <a:p>
          <a:endParaRPr lang="ru-RU"/>
        </a:p>
      </dgm:t>
    </dgm:pt>
    <dgm:pt modelId="{13A6120D-7DC1-48C7-883B-6940507F128B}">
      <dgm:prSet phldrT="[Текст]" custT="1"/>
      <dgm:spPr>
        <a:solidFill>
          <a:srgbClr val="009999"/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uk-UA" sz="3200" dirty="0" smtClean="0">
              <a:latin typeface="Constantia" panose="02030602050306030303" pitchFamily="18" charset="0"/>
            </a:rPr>
            <a:t>Діти осіб, визначених у статті 10 Закону України 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uk-UA" sz="3200" dirty="0" smtClean="0">
              <a:latin typeface="Constantia" panose="02030602050306030303" pitchFamily="18" charset="0"/>
            </a:rPr>
            <a:t>«Про статус ветеранів війни, гарантії їх соціального захисту»</a:t>
          </a:r>
          <a:r>
            <a:rPr lang="uk-UA" sz="3200" i="1" dirty="0" smtClean="0">
              <a:latin typeface="Constantia" panose="02030602050306030303" pitchFamily="18" charset="0"/>
            </a:rPr>
            <a:t> - 7</a:t>
          </a:r>
          <a:r>
            <a:rPr lang="uk-UA" sz="3200" dirty="0" smtClean="0">
              <a:latin typeface="Constantia" panose="02030602050306030303" pitchFamily="18" charset="0"/>
            </a:rPr>
            <a:t> </a:t>
          </a:r>
          <a:endParaRPr lang="ru-RU" sz="3200" dirty="0">
            <a:latin typeface="Constantia" panose="02030602050306030303" pitchFamily="18" charset="0"/>
          </a:endParaRPr>
        </a:p>
      </dgm:t>
    </dgm:pt>
    <dgm:pt modelId="{FB9B591D-EF56-4DDD-9E71-608A77C83E47}" type="parTrans" cxnId="{2B78AD5E-46A6-48C9-8423-C7090386B0A0}">
      <dgm:prSet/>
      <dgm:spPr/>
      <dgm:t>
        <a:bodyPr/>
        <a:lstStyle/>
        <a:p>
          <a:endParaRPr lang="ru-RU"/>
        </a:p>
      </dgm:t>
    </dgm:pt>
    <dgm:pt modelId="{F8A18D98-8E63-4ED8-9454-4BD22F61A9E6}" type="sibTrans" cxnId="{2B78AD5E-46A6-48C9-8423-C7090386B0A0}">
      <dgm:prSet/>
      <dgm:spPr/>
      <dgm:t>
        <a:bodyPr/>
        <a:lstStyle/>
        <a:p>
          <a:endParaRPr lang="ru-RU"/>
        </a:p>
      </dgm:t>
    </dgm:pt>
    <dgm:pt modelId="{699110B8-F37F-400C-841F-760CB8717132}">
      <dgm:prSet phldrT="[Текст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pPr algn="ctr"/>
          <a:r>
            <a:rPr lang="uk-UA" sz="3200" b="1" dirty="0" smtClean="0"/>
            <a:t>Діти інваліди - 19</a:t>
          </a:r>
          <a:endParaRPr lang="ru-RU" sz="3200" b="1" dirty="0"/>
        </a:p>
      </dgm:t>
    </dgm:pt>
    <dgm:pt modelId="{E94B9B18-82F9-4D31-B043-FE4211DE8CA6}" type="parTrans" cxnId="{3BAC642D-3D99-4BC8-8F62-6CC80F04367B}">
      <dgm:prSet/>
      <dgm:spPr/>
      <dgm:t>
        <a:bodyPr/>
        <a:lstStyle/>
        <a:p>
          <a:endParaRPr lang="ru-RU"/>
        </a:p>
      </dgm:t>
    </dgm:pt>
    <dgm:pt modelId="{F69C159E-F65C-415E-9739-52A1FFA64C69}" type="sibTrans" cxnId="{3BAC642D-3D99-4BC8-8F62-6CC80F04367B}">
      <dgm:prSet/>
      <dgm:spPr/>
      <dgm:t>
        <a:bodyPr/>
        <a:lstStyle/>
        <a:p>
          <a:endParaRPr lang="ru-RU"/>
        </a:p>
      </dgm:t>
    </dgm:pt>
    <dgm:pt modelId="{13616108-405F-4524-951F-31DAE4FAB794}">
      <dgm:prSet phldrT="[Текст]" custT="1"/>
      <dgm:spPr>
        <a:solidFill>
          <a:schemeClr val="accent6"/>
        </a:solidFill>
      </dgm:spPr>
      <dgm:t>
        <a:bodyPr/>
        <a:lstStyle/>
        <a:p>
          <a:r>
            <a:rPr lang="uk-UA" sz="4400" i="1" dirty="0" smtClean="0">
              <a:latin typeface="Constantia" panose="02030602050306030303" pitchFamily="18" charset="0"/>
            </a:rPr>
            <a:t>Діти з багатодітних сімей  - 119</a:t>
          </a:r>
          <a:endParaRPr lang="ru-RU" sz="4400" i="1" dirty="0">
            <a:latin typeface="Constantia" panose="02030602050306030303" pitchFamily="18" charset="0"/>
          </a:endParaRPr>
        </a:p>
      </dgm:t>
    </dgm:pt>
    <dgm:pt modelId="{79A04861-DA57-446D-84E8-3438A1119769}" type="parTrans" cxnId="{457D86B7-5A6B-421B-B874-3156C347B224}">
      <dgm:prSet/>
      <dgm:spPr/>
      <dgm:t>
        <a:bodyPr/>
        <a:lstStyle/>
        <a:p>
          <a:endParaRPr lang="ru-RU"/>
        </a:p>
      </dgm:t>
    </dgm:pt>
    <dgm:pt modelId="{1241A5F8-EF49-46E6-B6B3-72E7FBDB2D3F}" type="sibTrans" cxnId="{457D86B7-5A6B-421B-B874-3156C347B224}">
      <dgm:prSet/>
      <dgm:spPr/>
      <dgm:t>
        <a:bodyPr/>
        <a:lstStyle/>
        <a:p>
          <a:endParaRPr lang="ru-RU"/>
        </a:p>
      </dgm:t>
    </dgm:pt>
    <dgm:pt modelId="{8EF3F87F-8A51-4189-B955-CBE801450EA6}">
      <dgm:prSet phldrT="[Текст]" custT="1"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uk-UA" sz="3600" b="1" dirty="0" smtClean="0">
              <a:latin typeface="Constantia" panose="02030602050306030303" pitchFamily="18" charset="0"/>
            </a:rPr>
            <a:t>Діти, які перебувають на диспансерному обліку - 189</a:t>
          </a:r>
          <a:endParaRPr lang="ru-RU" sz="3600" b="1" dirty="0">
            <a:latin typeface="Constantia" panose="02030602050306030303" pitchFamily="18" charset="0"/>
          </a:endParaRPr>
        </a:p>
      </dgm:t>
    </dgm:pt>
    <dgm:pt modelId="{D33AEBEE-801C-4A85-9530-8550083C9F19}" type="parTrans" cxnId="{91C166D7-457E-42F5-9CCB-AA38DB7BFAA3}">
      <dgm:prSet/>
      <dgm:spPr/>
      <dgm:t>
        <a:bodyPr/>
        <a:lstStyle/>
        <a:p>
          <a:endParaRPr lang="ru-RU"/>
        </a:p>
      </dgm:t>
    </dgm:pt>
    <dgm:pt modelId="{0F63A84A-ECED-4A44-A889-9ABDCBE86453}" type="sibTrans" cxnId="{91C166D7-457E-42F5-9CCB-AA38DB7BFAA3}">
      <dgm:prSet/>
      <dgm:spPr/>
      <dgm:t>
        <a:bodyPr/>
        <a:lstStyle/>
        <a:p>
          <a:endParaRPr lang="ru-RU"/>
        </a:p>
      </dgm:t>
    </dgm:pt>
    <dgm:pt modelId="{90E89812-A4BE-4DF1-A9FB-85832CF497AD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3600" b="1" dirty="0" err="1" smtClean="0">
              <a:latin typeface="Constantia" panose="02030602050306030303" pitchFamily="18" charset="0"/>
            </a:rPr>
            <a:t>Діти</a:t>
          </a:r>
          <a:r>
            <a:rPr lang="ru-RU" sz="3600" b="1" dirty="0" smtClean="0">
              <a:latin typeface="Constantia" panose="02030602050306030303" pitchFamily="18" charset="0"/>
            </a:rPr>
            <a:t>, </a:t>
          </a:r>
          <a:r>
            <a:rPr lang="ru-RU" sz="3600" b="1" dirty="0" err="1" smtClean="0">
              <a:latin typeface="Constantia" panose="02030602050306030303" pitchFamily="18" charset="0"/>
            </a:rPr>
            <a:t>які</a:t>
          </a:r>
          <a:r>
            <a:rPr lang="ru-RU" sz="3600" b="1" dirty="0" smtClean="0">
              <a:latin typeface="Constantia" panose="02030602050306030303" pitchFamily="18" charset="0"/>
            </a:rPr>
            <a:t> </a:t>
          </a:r>
          <a:r>
            <a:rPr lang="ru-RU" sz="3600" b="1" dirty="0" err="1" smtClean="0">
              <a:latin typeface="Constantia" panose="02030602050306030303" pitchFamily="18" charset="0"/>
            </a:rPr>
            <a:t>постраждали</a:t>
          </a:r>
          <a:r>
            <a:rPr lang="ru-RU" sz="3600" b="1" dirty="0" smtClean="0">
              <a:latin typeface="Constantia" panose="02030602050306030303" pitchFamily="18" charset="0"/>
            </a:rPr>
            <a:t> </a:t>
          </a:r>
          <a:r>
            <a:rPr lang="ru-RU" sz="3600" b="1" dirty="0" err="1" smtClean="0">
              <a:latin typeface="Constantia" panose="02030602050306030303" pitchFamily="18" charset="0"/>
            </a:rPr>
            <a:t>внаслідок</a:t>
          </a:r>
          <a:r>
            <a:rPr lang="ru-RU" sz="3600" b="1" dirty="0" smtClean="0">
              <a:latin typeface="Constantia" panose="02030602050306030303" pitchFamily="18" charset="0"/>
            </a:rPr>
            <a:t> </a:t>
          </a:r>
          <a:r>
            <a:rPr lang="ru-RU" sz="3600" b="1" dirty="0" err="1" smtClean="0">
              <a:latin typeface="Constantia" panose="02030602050306030303" pitchFamily="18" charset="0"/>
            </a:rPr>
            <a:t>аварії</a:t>
          </a:r>
          <a:r>
            <a:rPr lang="ru-RU" sz="2800" dirty="0" smtClean="0">
              <a:latin typeface="Arial Black" panose="020B0A04020102020204" pitchFamily="34" charset="0"/>
            </a:rPr>
            <a:t> на ЧАЕС - 4 </a:t>
          </a:r>
          <a:endParaRPr lang="ru-RU" sz="2800" dirty="0">
            <a:latin typeface="Arial Black" panose="020B0A04020102020204" pitchFamily="34" charset="0"/>
          </a:endParaRPr>
        </a:p>
      </dgm:t>
    </dgm:pt>
    <dgm:pt modelId="{50BD84BB-BF37-410D-91A2-3AE4C88A80E6}" type="parTrans" cxnId="{AFD6134E-60ED-4BF1-A7A3-10D87A2A5DB6}">
      <dgm:prSet/>
      <dgm:spPr/>
      <dgm:t>
        <a:bodyPr/>
        <a:lstStyle/>
        <a:p>
          <a:endParaRPr lang="ru-RU"/>
        </a:p>
      </dgm:t>
    </dgm:pt>
    <dgm:pt modelId="{9F0DA626-4CE6-4022-9EC5-DD547B9C58B1}" type="sibTrans" cxnId="{AFD6134E-60ED-4BF1-A7A3-10D87A2A5DB6}">
      <dgm:prSet/>
      <dgm:spPr/>
      <dgm:t>
        <a:bodyPr/>
        <a:lstStyle/>
        <a:p>
          <a:endParaRPr lang="ru-RU"/>
        </a:p>
      </dgm:t>
    </dgm:pt>
    <dgm:pt modelId="{D8C69550-BA38-45D1-A313-E43755191F48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uk-UA" sz="1600" dirty="0" smtClean="0">
              <a:latin typeface="Arial Black" panose="020B0A04020102020204" pitchFamily="34" charset="0"/>
            </a:rPr>
            <a:t> </a:t>
          </a:r>
          <a:r>
            <a:rPr lang="uk-UA" sz="4000" dirty="0" smtClean="0">
              <a:latin typeface="Constantia" panose="02030602050306030303" pitchFamily="18" charset="0"/>
            </a:rPr>
            <a:t>Діти-сироти та позбавлені батьківського піклування-14</a:t>
          </a:r>
          <a:endParaRPr lang="ru-RU" sz="4000" dirty="0">
            <a:latin typeface="Constantia" panose="02030602050306030303" pitchFamily="18" charset="0"/>
          </a:endParaRPr>
        </a:p>
      </dgm:t>
    </dgm:pt>
    <dgm:pt modelId="{71E4B54B-25C6-4247-BE41-E2B809F8DB26}" type="sibTrans" cxnId="{5EDDA01A-4BAD-4A1A-9A18-F489DCB454A3}">
      <dgm:prSet/>
      <dgm:spPr/>
      <dgm:t>
        <a:bodyPr/>
        <a:lstStyle/>
        <a:p>
          <a:endParaRPr lang="ru-RU"/>
        </a:p>
      </dgm:t>
    </dgm:pt>
    <dgm:pt modelId="{3F0A552C-67A0-46E4-A06F-14550719A3B2}" type="parTrans" cxnId="{5EDDA01A-4BAD-4A1A-9A18-F489DCB454A3}">
      <dgm:prSet/>
      <dgm:spPr/>
      <dgm:t>
        <a:bodyPr/>
        <a:lstStyle/>
        <a:p>
          <a:endParaRPr lang="ru-RU"/>
        </a:p>
      </dgm:t>
    </dgm:pt>
    <dgm:pt modelId="{A4DDA1B5-8828-4E2D-861B-29B8403077F5}">
      <dgm:prSet phldrT="[Текст]" custT="1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uk-UA" sz="3200" b="1" dirty="0" smtClean="0"/>
            <a:t>Діти УБД - 44</a:t>
          </a:r>
          <a:endParaRPr lang="ru-RU" sz="3200" b="1" dirty="0"/>
        </a:p>
      </dgm:t>
    </dgm:pt>
    <dgm:pt modelId="{CE361CDA-4D58-400A-8390-589ABBF2C379}" type="sibTrans" cxnId="{FFE1ECC4-DD6E-41C3-94D6-0608F080CC1F}">
      <dgm:prSet/>
      <dgm:spPr/>
      <dgm:t>
        <a:bodyPr/>
        <a:lstStyle/>
        <a:p>
          <a:endParaRPr lang="ru-RU"/>
        </a:p>
      </dgm:t>
    </dgm:pt>
    <dgm:pt modelId="{2B96EFF8-D174-457C-8711-0920D7FC9694}" type="parTrans" cxnId="{FFE1ECC4-DD6E-41C3-94D6-0608F080CC1F}">
      <dgm:prSet/>
      <dgm:spPr/>
      <dgm:t>
        <a:bodyPr/>
        <a:lstStyle/>
        <a:p>
          <a:endParaRPr lang="ru-RU"/>
        </a:p>
      </dgm:t>
    </dgm:pt>
    <dgm:pt modelId="{B0768B27-ED9C-42C8-BF44-C8C47EF397E7}">
      <dgm:prSet custT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3600" b="1" i="0" dirty="0" err="1" smtClean="0">
              <a:latin typeface="Constantia" panose="02030602050306030303" pitchFamily="18" charset="0"/>
            </a:rPr>
            <a:t>Діти</a:t>
          </a:r>
          <a:r>
            <a:rPr lang="ru-RU" sz="3600" b="1" i="0" dirty="0" smtClean="0">
              <a:latin typeface="Constantia" panose="02030602050306030303" pitchFamily="18" charset="0"/>
            </a:rPr>
            <a:t>, </a:t>
          </a:r>
          <a:r>
            <a:rPr lang="ru-RU" sz="3600" b="1" i="0" dirty="0" err="1" smtClean="0">
              <a:latin typeface="Constantia" panose="02030602050306030303" pitchFamily="18" charset="0"/>
            </a:rPr>
            <a:t>зареєстровані</a:t>
          </a:r>
          <a:r>
            <a:rPr lang="ru-RU" sz="3600" b="1" i="0" dirty="0" smtClean="0">
              <a:latin typeface="Constantia" panose="02030602050306030303" pitchFamily="18" charset="0"/>
            </a:rPr>
            <a:t> як ВПО- 53 </a:t>
          </a:r>
          <a:endParaRPr lang="ru-RU" sz="3600" b="1" i="0" dirty="0">
            <a:latin typeface="Constantia" panose="02030602050306030303" pitchFamily="18" charset="0"/>
          </a:endParaRPr>
        </a:p>
      </dgm:t>
    </dgm:pt>
    <dgm:pt modelId="{7E60460F-7888-4D03-9302-01AC1FC1D5E2}" type="sibTrans" cxnId="{AA2F34FC-CF12-44E4-8997-4823A7FD5BC6}">
      <dgm:prSet/>
      <dgm:spPr/>
      <dgm:t>
        <a:bodyPr/>
        <a:lstStyle/>
        <a:p>
          <a:endParaRPr lang="ru-RU"/>
        </a:p>
      </dgm:t>
    </dgm:pt>
    <dgm:pt modelId="{676B733B-AD16-411F-8C91-96CB2AB3C62A}" type="parTrans" cxnId="{AA2F34FC-CF12-44E4-8997-4823A7FD5BC6}">
      <dgm:prSet/>
      <dgm:spPr/>
      <dgm:t>
        <a:bodyPr/>
        <a:lstStyle/>
        <a:p>
          <a:endParaRPr lang="ru-RU"/>
        </a:p>
      </dgm:t>
    </dgm:pt>
    <dgm:pt modelId="{8156BEB9-14ED-456D-AB40-F10D65EBC844}" type="pres">
      <dgm:prSet presAssocID="{B0F5B893-5F12-4E38-BB89-34F1A1CBFC3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0656093-032D-44C6-81BE-4B69B55D02AF}" type="pres">
      <dgm:prSet presAssocID="{13616108-405F-4524-951F-31DAE4FAB794}" presName="boxAndChildren" presStyleCnt="0"/>
      <dgm:spPr/>
      <dgm:t>
        <a:bodyPr/>
        <a:lstStyle/>
        <a:p>
          <a:endParaRPr lang="ru-RU"/>
        </a:p>
      </dgm:t>
    </dgm:pt>
    <dgm:pt modelId="{A99410D8-2378-47A2-9F39-029F8C455B67}" type="pres">
      <dgm:prSet presAssocID="{13616108-405F-4524-951F-31DAE4FAB794}" presName="parentTextBox" presStyleLbl="node1" presStyleIdx="0" presStyleCnt="4"/>
      <dgm:spPr/>
      <dgm:t>
        <a:bodyPr/>
        <a:lstStyle/>
        <a:p>
          <a:endParaRPr lang="ru-RU"/>
        </a:p>
      </dgm:t>
    </dgm:pt>
    <dgm:pt modelId="{DDA9319E-767B-4277-859A-D8B1273207F5}" type="pres">
      <dgm:prSet presAssocID="{13616108-405F-4524-951F-31DAE4FAB794}" presName="entireBox" presStyleLbl="node1" presStyleIdx="0" presStyleCnt="4" custLinFactNeighborY="-41125"/>
      <dgm:spPr/>
      <dgm:t>
        <a:bodyPr/>
        <a:lstStyle/>
        <a:p>
          <a:endParaRPr lang="ru-RU"/>
        </a:p>
      </dgm:t>
    </dgm:pt>
    <dgm:pt modelId="{98EA48AD-31C8-4675-9776-2D8C8191E28B}" type="pres">
      <dgm:prSet presAssocID="{13616108-405F-4524-951F-31DAE4FAB794}" presName="descendantBox" presStyleCnt="0"/>
      <dgm:spPr/>
      <dgm:t>
        <a:bodyPr/>
        <a:lstStyle/>
        <a:p>
          <a:endParaRPr lang="ru-RU"/>
        </a:p>
      </dgm:t>
    </dgm:pt>
    <dgm:pt modelId="{82607FB2-DFD3-4853-A652-A7593858E79F}" type="pres">
      <dgm:prSet presAssocID="{8EF3F87F-8A51-4189-B955-CBE801450EA6}" presName="childTextBox" presStyleLbl="fgAccFollowNode1" presStyleIdx="0" presStyleCnt="6" custScaleX="96283" custScaleY="146474" custLinFactNeighborX="-131" custLinFactNeighborY="121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9AB9A7-26D9-43F1-B217-E5247F0BEA70}" type="pres">
      <dgm:prSet presAssocID="{B0768B27-ED9C-42C8-BF44-C8C47EF397E7}" presName="childTextBox" presStyleLbl="fgAccFollowNode1" presStyleIdx="1" presStyleCnt="6" custScaleY="147779" custLinFactNeighborX="-949" custLinFactNeighborY="38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F6D19A-7FAE-444E-A77B-F94DBCDEA11C}" type="pres">
      <dgm:prSet presAssocID="{F8A18D98-8E63-4ED8-9454-4BD22F61A9E6}" presName="sp" presStyleCnt="0"/>
      <dgm:spPr/>
      <dgm:t>
        <a:bodyPr/>
        <a:lstStyle/>
        <a:p>
          <a:endParaRPr lang="ru-RU"/>
        </a:p>
      </dgm:t>
    </dgm:pt>
    <dgm:pt modelId="{B3D296E6-D2EF-413A-A22C-6AC4FC9E6E5B}" type="pres">
      <dgm:prSet presAssocID="{13A6120D-7DC1-48C7-883B-6940507F128B}" presName="arrowAndChildren" presStyleCnt="0"/>
      <dgm:spPr/>
      <dgm:t>
        <a:bodyPr/>
        <a:lstStyle/>
        <a:p>
          <a:endParaRPr lang="ru-RU"/>
        </a:p>
      </dgm:t>
    </dgm:pt>
    <dgm:pt modelId="{DDD1D575-2855-4FD2-A664-C70F9D39EA23}" type="pres">
      <dgm:prSet presAssocID="{13A6120D-7DC1-48C7-883B-6940507F128B}" presName="parentTextArrow" presStyleLbl="node1" presStyleIdx="0" presStyleCnt="4"/>
      <dgm:spPr/>
      <dgm:t>
        <a:bodyPr/>
        <a:lstStyle/>
        <a:p>
          <a:endParaRPr lang="ru-RU"/>
        </a:p>
      </dgm:t>
    </dgm:pt>
    <dgm:pt modelId="{CE13A084-6A7C-41E8-BFC9-7516D5669F34}" type="pres">
      <dgm:prSet presAssocID="{13A6120D-7DC1-48C7-883B-6940507F128B}" presName="arrow" presStyleLbl="node1" presStyleIdx="1" presStyleCnt="4" custScaleY="112936" custLinFactNeighborY="-19533"/>
      <dgm:spPr/>
      <dgm:t>
        <a:bodyPr/>
        <a:lstStyle/>
        <a:p>
          <a:endParaRPr lang="ru-RU"/>
        </a:p>
      </dgm:t>
    </dgm:pt>
    <dgm:pt modelId="{02ED777E-B600-483B-92EA-0EFD96CED817}" type="pres">
      <dgm:prSet presAssocID="{13A6120D-7DC1-48C7-883B-6940507F128B}" presName="descendantArrow" presStyleCnt="0"/>
      <dgm:spPr/>
      <dgm:t>
        <a:bodyPr/>
        <a:lstStyle/>
        <a:p>
          <a:endParaRPr lang="ru-RU"/>
        </a:p>
      </dgm:t>
    </dgm:pt>
    <dgm:pt modelId="{9578C54A-709D-4D47-BC4A-2DAC7F417F53}" type="pres">
      <dgm:prSet presAssocID="{699110B8-F37F-400C-841F-760CB8717132}" presName="childTextArrow" presStyleLbl="fgAccFollowNode1" presStyleIdx="2" presStyleCnt="6" custScaleX="115247" custLinFactNeighborY="-372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377DF9-FF5F-42D3-98B4-FCFCC3A507C3}" type="pres">
      <dgm:prSet presAssocID="{A4DDA1B5-8828-4E2D-861B-29B8403077F5}" presName="childTextArrow" presStyleLbl="fgAccFollowNode1" presStyleIdx="3" presStyleCnt="6" custLinFactNeighborX="-952" custLinFactNeighborY="-372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111A69-737C-45B7-BB68-5923D720F4C8}" type="pres">
      <dgm:prSet presAssocID="{9F0DA626-4CE6-4022-9EC5-DD547B9C58B1}" presName="sp" presStyleCnt="0"/>
      <dgm:spPr/>
      <dgm:t>
        <a:bodyPr/>
        <a:lstStyle/>
        <a:p>
          <a:endParaRPr lang="ru-RU"/>
        </a:p>
      </dgm:t>
    </dgm:pt>
    <dgm:pt modelId="{9EEF93DA-5A3C-4F47-AC5F-5CB6BFBC6006}" type="pres">
      <dgm:prSet presAssocID="{90E89812-A4BE-4DF1-A9FB-85832CF497AD}" presName="arrowAndChildren" presStyleCnt="0"/>
      <dgm:spPr/>
      <dgm:t>
        <a:bodyPr/>
        <a:lstStyle/>
        <a:p>
          <a:endParaRPr lang="ru-RU"/>
        </a:p>
      </dgm:t>
    </dgm:pt>
    <dgm:pt modelId="{D49C853D-3D7B-4DE2-B99D-1BD30B5531F0}" type="pres">
      <dgm:prSet presAssocID="{90E89812-A4BE-4DF1-A9FB-85832CF497AD}" presName="parentTextArrow" presStyleLbl="node1" presStyleIdx="1" presStyleCnt="4"/>
      <dgm:spPr/>
      <dgm:t>
        <a:bodyPr/>
        <a:lstStyle/>
        <a:p>
          <a:endParaRPr lang="ru-RU"/>
        </a:p>
      </dgm:t>
    </dgm:pt>
    <dgm:pt modelId="{CDE88444-D6A3-423F-A22E-73BE03F77146}" type="pres">
      <dgm:prSet presAssocID="{90E89812-A4BE-4DF1-A9FB-85832CF497AD}" presName="arrow" presStyleLbl="node1" presStyleIdx="2" presStyleCnt="4" custLinFactNeighborY="-7493"/>
      <dgm:spPr/>
      <dgm:t>
        <a:bodyPr/>
        <a:lstStyle/>
        <a:p>
          <a:endParaRPr lang="ru-RU"/>
        </a:p>
      </dgm:t>
    </dgm:pt>
    <dgm:pt modelId="{A3EF31D3-764A-46B1-A1CF-641859364007}" type="pres">
      <dgm:prSet presAssocID="{90E89812-A4BE-4DF1-A9FB-85832CF497AD}" presName="descendantArrow" presStyleCnt="0"/>
      <dgm:spPr/>
      <dgm:t>
        <a:bodyPr/>
        <a:lstStyle/>
        <a:p>
          <a:endParaRPr lang="ru-RU"/>
        </a:p>
      </dgm:t>
    </dgm:pt>
    <dgm:pt modelId="{940E2848-5212-4E47-99B2-54521CBEBC6B}" type="pres">
      <dgm:prSet presAssocID="{9D06CAB7-A9B3-40CB-A4B7-12FFCCB5749A}" presName="childTextArrow" presStyleLbl="fgAccFollowNode1" presStyleIdx="4" presStyleCnt="6" custLinFactNeighborX="-53" custLinFactNeighborY="-131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174D51-B6E3-425A-93AA-4748BCA240F4}" type="pres">
      <dgm:prSet presAssocID="{2AC02964-CDDA-4452-B1CE-04F6C2ACF2F4}" presName="childTextArrow" presStyleLbl="fgAccFollowNode1" presStyleIdx="5" presStyleCnt="6" custScaleX="125942" custLinFactNeighborX="-1022" custLinFactNeighborY="-131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BA3D0F-E235-44E5-901F-8D665338C53C}" type="pres">
      <dgm:prSet presAssocID="{71E4B54B-25C6-4247-BE41-E2B809F8DB26}" presName="sp" presStyleCnt="0"/>
      <dgm:spPr/>
      <dgm:t>
        <a:bodyPr/>
        <a:lstStyle/>
        <a:p>
          <a:endParaRPr lang="ru-RU"/>
        </a:p>
      </dgm:t>
    </dgm:pt>
    <dgm:pt modelId="{E653EA8B-1443-4E23-9FD3-E618A7E4D7AA}" type="pres">
      <dgm:prSet presAssocID="{D8C69550-BA38-45D1-A313-E43755191F48}" presName="arrowAndChildren" presStyleCnt="0"/>
      <dgm:spPr/>
      <dgm:t>
        <a:bodyPr/>
        <a:lstStyle/>
        <a:p>
          <a:endParaRPr lang="ru-RU"/>
        </a:p>
      </dgm:t>
    </dgm:pt>
    <dgm:pt modelId="{EAAE5491-AC06-4249-9588-8DB3FAE5DECB}" type="pres">
      <dgm:prSet presAssocID="{D8C69550-BA38-45D1-A313-E43755191F48}" presName="parentTextArrow" presStyleLbl="node1" presStyleIdx="3" presStyleCnt="4" custScaleY="56735"/>
      <dgm:spPr/>
      <dgm:t>
        <a:bodyPr/>
        <a:lstStyle/>
        <a:p>
          <a:endParaRPr lang="ru-RU"/>
        </a:p>
      </dgm:t>
    </dgm:pt>
  </dgm:ptLst>
  <dgm:cxnLst>
    <dgm:cxn modelId="{40369C8B-D318-4C8A-8284-86E982953B80}" type="presOf" srcId="{90E89812-A4BE-4DF1-A9FB-85832CF497AD}" destId="{CDE88444-D6A3-423F-A22E-73BE03F77146}" srcOrd="1" destOrd="0" presId="urn:microsoft.com/office/officeart/2005/8/layout/process4"/>
    <dgm:cxn modelId="{4581C160-A0BB-47E1-ACEF-F1F97EFA5DA5}" type="presOf" srcId="{2AC02964-CDDA-4452-B1CE-04F6C2ACF2F4}" destId="{05174D51-B6E3-425A-93AA-4748BCA240F4}" srcOrd="0" destOrd="0" presId="urn:microsoft.com/office/officeart/2005/8/layout/process4"/>
    <dgm:cxn modelId="{A4CC8D54-BC2F-4C70-B94F-8ACA2C0E8EF0}" type="presOf" srcId="{13616108-405F-4524-951F-31DAE4FAB794}" destId="{A99410D8-2378-47A2-9F39-029F8C455B67}" srcOrd="0" destOrd="0" presId="urn:microsoft.com/office/officeart/2005/8/layout/process4"/>
    <dgm:cxn modelId="{2F910C64-088B-4BAC-BC2F-9DD6CB84F582}" type="presOf" srcId="{8EF3F87F-8A51-4189-B955-CBE801450EA6}" destId="{82607FB2-DFD3-4853-A652-A7593858E79F}" srcOrd="0" destOrd="0" presId="urn:microsoft.com/office/officeart/2005/8/layout/process4"/>
    <dgm:cxn modelId="{6E5B8DDE-613B-4BC2-BB30-8CD0DFA48D6E}" srcId="{90E89812-A4BE-4DF1-A9FB-85832CF497AD}" destId="{2AC02964-CDDA-4452-B1CE-04F6C2ACF2F4}" srcOrd="1" destOrd="0" parTransId="{13AC7CC1-1337-48B5-BF81-B8D787875C86}" sibTransId="{7342C8E9-7B80-4B87-A451-A73C2945F540}"/>
    <dgm:cxn modelId="{E332EA8C-1434-482A-82FF-295C9589C5E4}" type="presOf" srcId="{D8C69550-BA38-45D1-A313-E43755191F48}" destId="{EAAE5491-AC06-4249-9588-8DB3FAE5DECB}" srcOrd="0" destOrd="0" presId="urn:microsoft.com/office/officeart/2005/8/layout/process4"/>
    <dgm:cxn modelId="{E909D334-0C1A-4ADC-AD59-35AF6082CD6B}" type="presOf" srcId="{9D06CAB7-A9B3-40CB-A4B7-12FFCCB5749A}" destId="{940E2848-5212-4E47-99B2-54521CBEBC6B}" srcOrd="0" destOrd="0" presId="urn:microsoft.com/office/officeart/2005/8/layout/process4"/>
    <dgm:cxn modelId="{5B5D4481-F4E1-47C5-9D83-80A80820F1B2}" type="presOf" srcId="{13616108-405F-4524-951F-31DAE4FAB794}" destId="{DDA9319E-767B-4277-859A-D8B1273207F5}" srcOrd="1" destOrd="0" presId="urn:microsoft.com/office/officeart/2005/8/layout/process4"/>
    <dgm:cxn modelId="{2B78AD5E-46A6-48C9-8423-C7090386B0A0}" srcId="{B0F5B893-5F12-4E38-BB89-34F1A1CBFC37}" destId="{13A6120D-7DC1-48C7-883B-6940507F128B}" srcOrd="2" destOrd="0" parTransId="{FB9B591D-EF56-4DDD-9E71-608A77C83E47}" sibTransId="{F8A18D98-8E63-4ED8-9454-4BD22F61A9E6}"/>
    <dgm:cxn modelId="{C426EC32-5CF1-4CFD-B7D7-7402682B0A94}" srcId="{90E89812-A4BE-4DF1-A9FB-85832CF497AD}" destId="{9D06CAB7-A9B3-40CB-A4B7-12FFCCB5749A}" srcOrd="0" destOrd="0" parTransId="{BA85E822-1672-473E-B0FA-415729F47F13}" sibTransId="{865AF537-5539-491A-9B9E-235D5E03CF8C}"/>
    <dgm:cxn modelId="{457D86B7-5A6B-421B-B874-3156C347B224}" srcId="{B0F5B893-5F12-4E38-BB89-34F1A1CBFC37}" destId="{13616108-405F-4524-951F-31DAE4FAB794}" srcOrd="3" destOrd="0" parTransId="{79A04861-DA57-446D-84E8-3438A1119769}" sibTransId="{1241A5F8-EF49-46E6-B6B3-72E7FBDB2D3F}"/>
    <dgm:cxn modelId="{B7CAA021-A609-48D1-B5C2-F4E91D1CF7CA}" type="presOf" srcId="{699110B8-F37F-400C-841F-760CB8717132}" destId="{9578C54A-709D-4D47-BC4A-2DAC7F417F53}" srcOrd="0" destOrd="0" presId="urn:microsoft.com/office/officeart/2005/8/layout/process4"/>
    <dgm:cxn modelId="{5EDDA01A-4BAD-4A1A-9A18-F489DCB454A3}" srcId="{B0F5B893-5F12-4E38-BB89-34F1A1CBFC37}" destId="{D8C69550-BA38-45D1-A313-E43755191F48}" srcOrd="0" destOrd="0" parTransId="{3F0A552C-67A0-46E4-A06F-14550719A3B2}" sibTransId="{71E4B54B-25C6-4247-BE41-E2B809F8DB26}"/>
    <dgm:cxn modelId="{91C166D7-457E-42F5-9CCB-AA38DB7BFAA3}" srcId="{13616108-405F-4524-951F-31DAE4FAB794}" destId="{8EF3F87F-8A51-4189-B955-CBE801450EA6}" srcOrd="0" destOrd="0" parTransId="{D33AEBEE-801C-4A85-9530-8550083C9F19}" sibTransId="{0F63A84A-ECED-4A44-A889-9ABDCBE86453}"/>
    <dgm:cxn modelId="{FFE1ECC4-DD6E-41C3-94D6-0608F080CC1F}" srcId="{13A6120D-7DC1-48C7-883B-6940507F128B}" destId="{A4DDA1B5-8828-4E2D-861B-29B8403077F5}" srcOrd="1" destOrd="0" parTransId="{2B96EFF8-D174-457C-8711-0920D7FC9694}" sibTransId="{CE361CDA-4D58-400A-8390-589ABBF2C379}"/>
    <dgm:cxn modelId="{323E9EA8-F1A4-42F8-9F67-A289010CB2AE}" type="presOf" srcId="{A4DDA1B5-8828-4E2D-861B-29B8403077F5}" destId="{4A377DF9-FF5F-42D3-98B4-FCFCC3A507C3}" srcOrd="0" destOrd="0" presId="urn:microsoft.com/office/officeart/2005/8/layout/process4"/>
    <dgm:cxn modelId="{AFD6134E-60ED-4BF1-A7A3-10D87A2A5DB6}" srcId="{B0F5B893-5F12-4E38-BB89-34F1A1CBFC37}" destId="{90E89812-A4BE-4DF1-A9FB-85832CF497AD}" srcOrd="1" destOrd="0" parTransId="{50BD84BB-BF37-410D-91A2-3AE4C88A80E6}" sibTransId="{9F0DA626-4CE6-4022-9EC5-DD547B9C58B1}"/>
    <dgm:cxn modelId="{3BAC642D-3D99-4BC8-8F62-6CC80F04367B}" srcId="{13A6120D-7DC1-48C7-883B-6940507F128B}" destId="{699110B8-F37F-400C-841F-760CB8717132}" srcOrd="0" destOrd="0" parTransId="{E94B9B18-82F9-4D31-B043-FE4211DE8CA6}" sibTransId="{F69C159E-F65C-415E-9739-52A1FFA64C69}"/>
    <dgm:cxn modelId="{806BA03D-5A91-438D-A6C4-F1B20D3AB229}" type="presOf" srcId="{13A6120D-7DC1-48C7-883B-6940507F128B}" destId="{CE13A084-6A7C-41E8-BFC9-7516D5669F34}" srcOrd="1" destOrd="0" presId="urn:microsoft.com/office/officeart/2005/8/layout/process4"/>
    <dgm:cxn modelId="{BF0C600D-55C5-4102-8787-57D41DAADFFB}" type="presOf" srcId="{13A6120D-7DC1-48C7-883B-6940507F128B}" destId="{DDD1D575-2855-4FD2-A664-C70F9D39EA23}" srcOrd="0" destOrd="0" presId="urn:microsoft.com/office/officeart/2005/8/layout/process4"/>
    <dgm:cxn modelId="{421EFDF6-ED18-42F8-B421-1173137A6E05}" type="presOf" srcId="{B0F5B893-5F12-4E38-BB89-34F1A1CBFC37}" destId="{8156BEB9-14ED-456D-AB40-F10D65EBC844}" srcOrd="0" destOrd="0" presId="urn:microsoft.com/office/officeart/2005/8/layout/process4"/>
    <dgm:cxn modelId="{AA2F34FC-CF12-44E4-8997-4823A7FD5BC6}" srcId="{13616108-405F-4524-951F-31DAE4FAB794}" destId="{B0768B27-ED9C-42C8-BF44-C8C47EF397E7}" srcOrd="1" destOrd="0" parTransId="{676B733B-AD16-411F-8C91-96CB2AB3C62A}" sibTransId="{7E60460F-7888-4D03-9302-01AC1FC1D5E2}"/>
    <dgm:cxn modelId="{7F4E2E8F-D24F-41D5-B309-76AF7F7C4CB9}" type="presOf" srcId="{90E89812-A4BE-4DF1-A9FB-85832CF497AD}" destId="{D49C853D-3D7B-4DE2-B99D-1BD30B5531F0}" srcOrd="0" destOrd="0" presId="urn:microsoft.com/office/officeart/2005/8/layout/process4"/>
    <dgm:cxn modelId="{6B9DCD36-E041-4DDB-94BD-F99712E21A93}" type="presOf" srcId="{B0768B27-ED9C-42C8-BF44-C8C47EF397E7}" destId="{5A9AB9A7-26D9-43F1-B217-E5247F0BEA70}" srcOrd="0" destOrd="0" presId="urn:microsoft.com/office/officeart/2005/8/layout/process4"/>
    <dgm:cxn modelId="{C9BB60B0-CF3F-4059-BA3D-95383A3824D5}" type="presParOf" srcId="{8156BEB9-14ED-456D-AB40-F10D65EBC844}" destId="{10656093-032D-44C6-81BE-4B69B55D02AF}" srcOrd="0" destOrd="0" presId="urn:microsoft.com/office/officeart/2005/8/layout/process4"/>
    <dgm:cxn modelId="{4AC1330E-5CA1-4685-84D5-7005FE48F8BF}" type="presParOf" srcId="{10656093-032D-44C6-81BE-4B69B55D02AF}" destId="{A99410D8-2378-47A2-9F39-029F8C455B67}" srcOrd="0" destOrd="0" presId="urn:microsoft.com/office/officeart/2005/8/layout/process4"/>
    <dgm:cxn modelId="{20A22897-0EE5-4CBE-858F-6B3498A18162}" type="presParOf" srcId="{10656093-032D-44C6-81BE-4B69B55D02AF}" destId="{DDA9319E-767B-4277-859A-D8B1273207F5}" srcOrd="1" destOrd="0" presId="urn:microsoft.com/office/officeart/2005/8/layout/process4"/>
    <dgm:cxn modelId="{B8785646-E4DA-48DE-AA42-5E80A374B167}" type="presParOf" srcId="{10656093-032D-44C6-81BE-4B69B55D02AF}" destId="{98EA48AD-31C8-4675-9776-2D8C8191E28B}" srcOrd="2" destOrd="0" presId="urn:microsoft.com/office/officeart/2005/8/layout/process4"/>
    <dgm:cxn modelId="{8BD049F8-B78F-4B66-9C3E-B81824A37837}" type="presParOf" srcId="{98EA48AD-31C8-4675-9776-2D8C8191E28B}" destId="{82607FB2-DFD3-4853-A652-A7593858E79F}" srcOrd="0" destOrd="0" presId="urn:microsoft.com/office/officeart/2005/8/layout/process4"/>
    <dgm:cxn modelId="{145C22E7-915E-4B22-B6A3-8E6E7704529C}" type="presParOf" srcId="{98EA48AD-31C8-4675-9776-2D8C8191E28B}" destId="{5A9AB9A7-26D9-43F1-B217-E5247F0BEA70}" srcOrd="1" destOrd="0" presId="urn:microsoft.com/office/officeart/2005/8/layout/process4"/>
    <dgm:cxn modelId="{FAC9B23B-B1BE-416D-8180-13FA472CE426}" type="presParOf" srcId="{8156BEB9-14ED-456D-AB40-F10D65EBC844}" destId="{BDF6D19A-7FAE-444E-A77B-F94DBCDEA11C}" srcOrd="1" destOrd="0" presId="urn:microsoft.com/office/officeart/2005/8/layout/process4"/>
    <dgm:cxn modelId="{AE85356C-F9ED-4D7F-8EC6-237266C3B340}" type="presParOf" srcId="{8156BEB9-14ED-456D-AB40-F10D65EBC844}" destId="{B3D296E6-D2EF-413A-A22C-6AC4FC9E6E5B}" srcOrd="2" destOrd="0" presId="urn:microsoft.com/office/officeart/2005/8/layout/process4"/>
    <dgm:cxn modelId="{9B48AE18-3C61-40DF-87D8-F896E687A72F}" type="presParOf" srcId="{B3D296E6-D2EF-413A-A22C-6AC4FC9E6E5B}" destId="{DDD1D575-2855-4FD2-A664-C70F9D39EA23}" srcOrd="0" destOrd="0" presId="urn:microsoft.com/office/officeart/2005/8/layout/process4"/>
    <dgm:cxn modelId="{0A61B97D-0489-4C79-BF09-32C768E8FA15}" type="presParOf" srcId="{B3D296E6-D2EF-413A-A22C-6AC4FC9E6E5B}" destId="{CE13A084-6A7C-41E8-BFC9-7516D5669F34}" srcOrd="1" destOrd="0" presId="urn:microsoft.com/office/officeart/2005/8/layout/process4"/>
    <dgm:cxn modelId="{3B1E2588-3183-4B5C-A25C-7102998A1FE3}" type="presParOf" srcId="{B3D296E6-D2EF-413A-A22C-6AC4FC9E6E5B}" destId="{02ED777E-B600-483B-92EA-0EFD96CED817}" srcOrd="2" destOrd="0" presId="urn:microsoft.com/office/officeart/2005/8/layout/process4"/>
    <dgm:cxn modelId="{2372DE68-0326-40D5-89FE-4C488FFCCAA9}" type="presParOf" srcId="{02ED777E-B600-483B-92EA-0EFD96CED817}" destId="{9578C54A-709D-4D47-BC4A-2DAC7F417F53}" srcOrd="0" destOrd="0" presId="urn:microsoft.com/office/officeart/2005/8/layout/process4"/>
    <dgm:cxn modelId="{750885AB-EF40-4906-ACE7-77497DAA63A0}" type="presParOf" srcId="{02ED777E-B600-483B-92EA-0EFD96CED817}" destId="{4A377DF9-FF5F-42D3-98B4-FCFCC3A507C3}" srcOrd="1" destOrd="0" presId="urn:microsoft.com/office/officeart/2005/8/layout/process4"/>
    <dgm:cxn modelId="{BB169530-19BF-46E3-BCC0-11FFD8BEC714}" type="presParOf" srcId="{8156BEB9-14ED-456D-AB40-F10D65EBC844}" destId="{24111A69-737C-45B7-BB68-5923D720F4C8}" srcOrd="3" destOrd="0" presId="urn:microsoft.com/office/officeart/2005/8/layout/process4"/>
    <dgm:cxn modelId="{AC39F2CD-58DD-4E3E-8B85-3AA5031B38BC}" type="presParOf" srcId="{8156BEB9-14ED-456D-AB40-F10D65EBC844}" destId="{9EEF93DA-5A3C-4F47-AC5F-5CB6BFBC6006}" srcOrd="4" destOrd="0" presId="urn:microsoft.com/office/officeart/2005/8/layout/process4"/>
    <dgm:cxn modelId="{E47BED54-02EF-4D98-BCD7-86E786B3B9DB}" type="presParOf" srcId="{9EEF93DA-5A3C-4F47-AC5F-5CB6BFBC6006}" destId="{D49C853D-3D7B-4DE2-B99D-1BD30B5531F0}" srcOrd="0" destOrd="0" presId="urn:microsoft.com/office/officeart/2005/8/layout/process4"/>
    <dgm:cxn modelId="{656CE8FD-5118-4D76-8FCD-A83524488EAF}" type="presParOf" srcId="{9EEF93DA-5A3C-4F47-AC5F-5CB6BFBC6006}" destId="{CDE88444-D6A3-423F-A22E-73BE03F77146}" srcOrd="1" destOrd="0" presId="urn:microsoft.com/office/officeart/2005/8/layout/process4"/>
    <dgm:cxn modelId="{B2D88111-AFC5-495A-A3C2-F09B09E87515}" type="presParOf" srcId="{9EEF93DA-5A3C-4F47-AC5F-5CB6BFBC6006}" destId="{A3EF31D3-764A-46B1-A1CF-641859364007}" srcOrd="2" destOrd="0" presId="urn:microsoft.com/office/officeart/2005/8/layout/process4"/>
    <dgm:cxn modelId="{11C62E61-40A1-47FA-A26F-3220F1D6002C}" type="presParOf" srcId="{A3EF31D3-764A-46B1-A1CF-641859364007}" destId="{940E2848-5212-4E47-99B2-54521CBEBC6B}" srcOrd="0" destOrd="0" presId="urn:microsoft.com/office/officeart/2005/8/layout/process4"/>
    <dgm:cxn modelId="{4CF1E6D0-31CA-421A-87CC-AEF73BA7E7B8}" type="presParOf" srcId="{A3EF31D3-764A-46B1-A1CF-641859364007}" destId="{05174D51-B6E3-425A-93AA-4748BCA240F4}" srcOrd="1" destOrd="0" presId="urn:microsoft.com/office/officeart/2005/8/layout/process4"/>
    <dgm:cxn modelId="{D589C01E-E0C8-44D4-86D0-7EC3E74E2E91}" type="presParOf" srcId="{8156BEB9-14ED-456D-AB40-F10D65EBC844}" destId="{3FBA3D0F-E235-44E5-901F-8D665338C53C}" srcOrd="5" destOrd="0" presId="urn:microsoft.com/office/officeart/2005/8/layout/process4"/>
    <dgm:cxn modelId="{121B49DB-A574-43B7-A8A4-EB338AEC5D1F}" type="presParOf" srcId="{8156BEB9-14ED-456D-AB40-F10D65EBC844}" destId="{E653EA8B-1443-4E23-9FD3-E618A7E4D7AA}" srcOrd="6" destOrd="0" presId="urn:microsoft.com/office/officeart/2005/8/layout/process4"/>
    <dgm:cxn modelId="{6B4B9E80-7657-4E8C-8448-C176FB49E43B}" type="presParOf" srcId="{E653EA8B-1443-4E23-9FD3-E618A7E4D7AA}" destId="{EAAE5491-AC06-4249-9588-8DB3FAE5DEC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96FEAC-CAE2-4546-8592-9ECE687744CE}" type="doc">
      <dgm:prSet loTypeId="urn:microsoft.com/office/officeart/2005/8/layout/vList6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uk-UA"/>
        </a:p>
      </dgm:t>
    </dgm:pt>
    <dgm:pt modelId="{1D24690A-EAED-4A9B-84E9-5DC458F97879}">
      <dgm:prSet phldrT="[Текст]"/>
      <dgm:spPr/>
      <dgm:t>
        <a:bodyPr/>
        <a:lstStyle/>
        <a:p>
          <a:r>
            <a:rPr lang="uk-UA" dirty="0" smtClean="0"/>
            <a:t>8 учнів</a:t>
          </a:r>
        </a:p>
        <a:p>
          <a:r>
            <a:rPr lang="uk-UA" dirty="0" smtClean="0"/>
            <a:t> 9-тих класів</a:t>
          </a:r>
          <a:endParaRPr lang="uk-UA" dirty="0"/>
        </a:p>
      </dgm:t>
    </dgm:pt>
    <dgm:pt modelId="{BBF1CD96-F616-440E-9D98-8096064B1069}" type="parTrans" cxnId="{04FF38E0-1851-4F05-BE5A-C73C3E06F3CA}">
      <dgm:prSet/>
      <dgm:spPr/>
      <dgm:t>
        <a:bodyPr/>
        <a:lstStyle/>
        <a:p>
          <a:endParaRPr lang="uk-UA"/>
        </a:p>
      </dgm:t>
    </dgm:pt>
    <dgm:pt modelId="{2A378811-7D4A-4688-AFDB-8EC67D7B8439}" type="sibTrans" cxnId="{04FF38E0-1851-4F05-BE5A-C73C3E06F3CA}">
      <dgm:prSet/>
      <dgm:spPr/>
      <dgm:t>
        <a:bodyPr/>
        <a:lstStyle/>
        <a:p>
          <a:endParaRPr lang="uk-UA"/>
        </a:p>
      </dgm:t>
    </dgm:pt>
    <dgm:pt modelId="{AA404C6E-17F3-4DBE-B3A9-7D9071065174}">
      <dgm:prSet phldrT="[Текст]" custT="1"/>
      <dgm:spPr/>
      <dgm:t>
        <a:bodyPr/>
        <a:lstStyle/>
        <a:p>
          <a:pPr algn="ctr"/>
          <a:r>
            <a:rPr lang="uk-UA" sz="2800" dirty="0" smtClean="0">
              <a:latin typeface="Arial Black" panose="020B0A04020102020204" pitchFamily="34" charset="0"/>
            </a:rPr>
            <a:t>Закінчили навчання з відзнакою</a:t>
          </a:r>
          <a:endParaRPr lang="uk-UA" sz="2800" dirty="0">
            <a:latin typeface="Arial Black" panose="020B0A04020102020204" pitchFamily="34" charset="0"/>
          </a:endParaRPr>
        </a:p>
      </dgm:t>
    </dgm:pt>
    <dgm:pt modelId="{43F08D22-B656-4358-9B1C-217DB57DD93D}" type="parTrans" cxnId="{F929777A-52AB-464A-A2D7-A3F33B1659B9}">
      <dgm:prSet/>
      <dgm:spPr/>
      <dgm:t>
        <a:bodyPr/>
        <a:lstStyle/>
        <a:p>
          <a:endParaRPr lang="uk-UA"/>
        </a:p>
      </dgm:t>
    </dgm:pt>
    <dgm:pt modelId="{A30CD208-323B-4608-BB39-22AECD7E702C}" type="sibTrans" cxnId="{F929777A-52AB-464A-A2D7-A3F33B1659B9}">
      <dgm:prSet/>
      <dgm:spPr/>
      <dgm:t>
        <a:bodyPr/>
        <a:lstStyle/>
        <a:p>
          <a:endParaRPr lang="uk-UA"/>
        </a:p>
      </dgm:t>
    </dgm:pt>
    <dgm:pt modelId="{8A14A2A2-B81B-4A80-9114-53B25CC7CF6A}">
      <dgm:prSet phldrT="[Текст]"/>
      <dgm:spPr/>
      <dgm:t>
        <a:bodyPr/>
        <a:lstStyle/>
        <a:p>
          <a:r>
            <a:rPr lang="uk-UA" dirty="0" smtClean="0"/>
            <a:t>5 учнів </a:t>
          </a:r>
        </a:p>
        <a:p>
          <a:r>
            <a:rPr lang="uk-UA" dirty="0" smtClean="0"/>
            <a:t>11-тих класів</a:t>
          </a:r>
          <a:endParaRPr lang="uk-UA" dirty="0"/>
        </a:p>
      </dgm:t>
    </dgm:pt>
    <dgm:pt modelId="{B023664D-F534-48B9-8856-5107BB23E35E}" type="parTrans" cxnId="{F3AA98D0-360B-44DF-A796-3C4AA7C9A8C6}">
      <dgm:prSet/>
      <dgm:spPr/>
      <dgm:t>
        <a:bodyPr/>
        <a:lstStyle/>
        <a:p>
          <a:endParaRPr lang="uk-UA"/>
        </a:p>
      </dgm:t>
    </dgm:pt>
    <dgm:pt modelId="{E96F36D9-5205-4226-92B0-3CD3FD2110FD}" type="sibTrans" cxnId="{F3AA98D0-360B-44DF-A796-3C4AA7C9A8C6}">
      <dgm:prSet/>
      <dgm:spPr/>
      <dgm:t>
        <a:bodyPr/>
        <a:lstStyle/>
        <a:p>
          <a:endParaRPr lang="uk-UA"/>
        </a:p>
      </dgm:t>
    </dgm:pt>
    <dgm:pt modelId="{AE78C27B-75E8-47CF-9CB2-8158A8A3D156}">
      <dgm:prSet phldrT="[Текст]"/>
      <dgm:spPr/>
      <dgm:t>
        <a:bodyPr/>
        <a:lstStyle/>
        <a:p>
          <a:pPr algn="ctr"/>
          <a:r>
            <a:rPr lang="uk-UA" smtClean="0">
              <a:latin typeface="Arial Black" panose="020B0A04020102020204" pitchFamily="34" charset="0"/>
            </a:rPr>
            <a:t>Претенденти на нагородження золотою медаллю «За особливі успіхи у навчанні»</a:t>
          </a:r>
          <a:endParaRPr lang="uk-UA" dirty="0">
            <a:latin typeface="Arial Black" panose="020B0A04020102020204" pitchFamily="34" charset="0"/>
          </a:endParaRPr>
        </a:p>
      </dgm:t>
    </dgm:pt>
    <dgm:pt modelId="{9F2072B2-0F57-47E1-87A6-92E453BA30B8}" type="parTrans" cxnId="{B8E98533-1133-447D-93D0-CC7B02898483}">
      <dgm:prSet/>
      <dgm:spPr/>
      <dgm:t>
        <a:bodyPr/>
        <a:lstStyle/>
        <a:p>
          <a:endParaRPr lang="uk-UA"/>
        </a:p>
      </dgm:t>
    </dgm:pt>
    <dgm:pt modelId="{19C473A2-220B-4720-BAD2-B5A1414A53AB}" type="sibTrans" cxnId="{B8E98533-1133-447D-93D0-CC7B02898483}">
      <dgm:prSet/>
      <dgm:spPr/>
      <dgm:t>
        <a:bodyPr/>
        <a:lstStyle/>
        <a:p>
          <a:endParaRPr lang="uk-UA"/>
        </a:p>
      </dgm:t>
    </dgm:pt>
    <dgm:pt modelId="{BE25A58E-D2AC-460D-BC18-BBB095DB8FA8}">
      <dgm:prSet phldrT="[Текст]" custT="1"/>
      <dgm:spPr/>
      <dgm:t>
        <a:bodyPr/>
        <a:lstStyle/>
        <a:p>
          <a:pPr algn="ctr"/>
          <a:endParaRPr lang="uk-UA" sz="2800" dirty="0">
            <a:solidFill>
              <a:schemeClr val="accent1">
                <a:lumMod val="50000"/>
              </a:schemeClr>
            </a:solidFill>
            <a:latin typeface="Arial Black" panose="020B0A04020102020204" pitchFamily="34" charset="0"/>
          </a:endParaRPr>
        </a:p>
      </dgm:t>
    </dgm:pt>
    <dgm:pt modelId="{D79D1B23-7BB4-4467-96D8-306727AB06CB}" type="parTrans" cxnId="{FA7C07E6-22ED-40ED-8797-B5DAACFD6D0A}">
      <dgm:prSet/>
      <dgm:spPr/>
      <dgm:t>
        <a:bodyPr/>
        <a:lstStyle/>
        <a:p>
          <a:endParaRPr lang="uk-UA"/>
        </a:p>
      </dgm:t>
    </dgm:pt>
    <dgm:pt modelId="{A020489B-FE2E-444A-96EF-C5B756560920}" type="sibTrans" cxnId="{FA7C07E6-22ED-40ED-8797-B5DAACFD6D0A}">
      <dgm:prSet/>
      <dgm:spPr/>
      <dgm:t>
        <a:bodyPr/>
        <a:lstStyle/>
        <a:p>
          <a:endParaRPr lang="uk-UA"/>
        </a:p>
      </dgm:t>
    </dgm:pt>
    <dgm:pt modelId="{D8718607-E947-4470-ADA1-EE6AC238B3ED}" type="pres">
      <dgm:prSet presAssocID="{B496FEAC-CAE2-4546-8592-9ECE687744CE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uk-UA"/>
        </a:p>
      </dgm:t>
    </dgm:pt>
    <dgm:pt modelId="{75D6E1B7-DFA1-4BDE-B443-482C15C30304}" type="pres">
      <dgm:prSet presAssocID="{1D24690A-EAED-4A9B-84E9-5DC458F97879}" presName="linNode" presStyleCnt="0"/>
      <dgm:spPr/>
    </dgm:pt>
    <dgm:pt modelId="{5764C3C0-AE0B-45DE-9EA6-5994C3279411}" type="pres">
      <dgm:prSet presAssocID="{1D24690A-EAED-4A9B-84E9-5DC458F97879}" presName="parentShp" presStyleLbl="node1" presStyleIdx="0" presStyleCnt="2" custLinFactNeighborY="27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7349860-AFCE-4933-AE97-64A02FC05FAF}" type="pres">
      <dgm:prSet presAssocID="{1D24690A-EAED-4A9B-84E9-5DC458F97879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D8A7FA5-AB36-4FD3-AFCF-D158FE360BFD}" type="pres">
      <dgm:prSet presAssocID="{2A378811-7D4A-4688-AFDB-8EC67D7B8439}" presName="spacing" presStyleCnt="0"/>
      <dgm:spPr/>
    </dgm:pt>
    <dgm:pt modelId="{2ECFB3A8-7427-4445-9155-8EC0E6A61A86}" type="pres">
      <dgm:prSet presAssocID="{8A14A2A2-B81B-4A80-9114-53B25CC7CF6A}" presName="linNode" presStyleCnt="0"/>
      <dgm:spPr/>
    </dgm:pt>
    <dgm:pt modelId="{6486C1F4-AADC-45B6-AE2B-D8E77D77B7C2}" type="pres">
      <dgm:prSet presAssocID="{8A14A2A2-B81B-4A80-9114-53B25CC7CF6A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A9770BB-B5C5-4B35-9190-A65EE102A2D1}" type="pres">
      <dgm:prSet presAssocID="{8A14A2A2-B81B-4A80-9114-53B25CC7CF6A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FA7C07E6-22ED-40ED-8797-B5DAACFD6D0A}" srcId="{1D24690A-EAED-4A9B-84E9-5DC458F97879}" destId="{BE25A58E-D2AC-460D-BC18-BBB095DB8FA8}" srcOrd="0" destOrd="0" parTransId="{D79D1B23-7BB4-4467-96D8-306727AB06CB}" sibTransId="{A020489B-FE2E-444A-96EF-C5B756560920}"/>
    <dgm:cxn modelId="{D16B078F-4BED-4402-8D2B-0CB77BA4E304}" type="presOf" srcId="{8A14A2A2-B81B-4A80-9114-53B25CC7CF6A}" destId="{6486C1F4-AADC-45B6-AE2B-D8E77D77B7C2}" srcOrd="0" destOrd="0" presId="urn:microsoft.com/office/officeart/2005/8/layout/vList6"/>
    <dgm:cxn modelId="{F3AA98D0-360B-44DF-A796-3C4AA7C9A8C6}" srcId="{B496FEAC-CAE2-4546-8592-9ECE687744CE}" destId="{8A14A2A2-B81B-4A80-9114-53B25CC7CF6A}" srcOrd="1" destOrd="0" parTransId="{B023664D-F534-48B9-8856-5107BB23E35E}" sibTransId="{E96F36D9-5205-4226-92B0-3CD3FD2110FD}"/>
    <dgm:cxn modelId="{1654CF0C-BCF4-4850-A481-E231B38C005E}" type="presOf" srcId="{AE78C27B-75E8-47CF-9CB2-8158A8A3D156}" destId="{0A9770BB-B5C5-4B35-9190-A65EE102A2D1}" srcOrd="0" destOrd="0" presId="urn:microsoft.com/office/officeart/2005/8/layout/vList6"/>
    <dgm:cxn modelId="{3E108B53-E95A-4334-B36B-B0B55F1FCFFF}" type="presOf" srcId="{AA404C6E-17F3-4DBE-B3A9-7D9071065174}" destId="{07349860-AFCE-4933-AE97-64A02FC05FAF}" srcOrd="0" destOrd="1" presId="urn:microsoft.com/office/officeart/2005/8/layout/vList6"/>
    <dgm:cxn modelId="{B8E98533-1133-447D-93D0-CC7B02898483}" srcId="{8A14A2A2-B81B-4A80-9114-53B25CC7CF6A}" destId="{AE78C27B-75E8-47CF-9CB2-8158A8A3D156}" srcOrd="0" destOrd="0" parTransId="{9F2072B2-0F57-47E1-87A6-92E453BA30B8}" sibTransId="{19C473A2-220B-4720-BAD2-B5A1414A53AB}"/>
    <dgm:cxn modelId="{E1A28BCE-5E9B-4B56-B131-33B8E5BF7DE5}" type="presOf" srcId="{B496FEAC-CAE2-4546-8592-9ECE687744CE}" destId="{D8718607-E947-4470-ADA1-EE6AC238B3ED}" srcOrd="0" destOrd="0" presId="urn:microsoft.com/office/officeart/2005/8/layout/vList6"/>
    <dgm:cxn modelId="{04FF38E0-1851-4F05-BE5A-C73C3E06F3CA}" srcId="{B496FEAC-CAE2-4546-8592-9ECE687744CE}" destId="{1D24690A-EAED-4A9B-84E9-5DC458F97879}" srcOrd="0" destOrd="0" parTransId="{BBF1CD96-F616-440E-9D98-8096064B1069}" sibTransId="{2A378811-7D4A-4688-AFDB-8EC67D7B8439}"/>
    <dgm:cxn modelId="{FF08397F-F826-4F3F-8468-892714A76578}" type="presOf" srcId="{1D24690A-EAED-4A9B-84E9-5DC458F97879}" destId="{5764C3C0-AE0B-45DE-9EA6-5994C3279411}" srcOrd="0" destOrd="0" presId="urn:microsoft.com/office/officeart/2005/8/layout/vList6"/>
    <dgm:cxn modelId="{F929777A-52AB-464A-A2D7-A3F33B1659B9}" srcId="{1D24690A-EAED-4A9B-84E9-5DC458F97879}" destId="{AA404C6E-17F3-4DBE-B3A9-7D9071065174}" srcOrd="1" destOrd="0" parTransId="{43F08D22-B656-4358-9B1C-217DB57DD93D}" sibTransId="{A30CD208-323B-4608-BB39-22AECD7E702C}"/>
    <dgm:cxn modelId="{98606683-BF44-473A-9C47-C6B4654BD827}" type="presOf" srcId="{BE25A58E-D2AC-460D-BC18-BBB095DB8FA8}" destId="{07349860-AFCE-4933-AE97-64A02FC05FAF}" srcOrd="0" destOrd="0" presId="urn:microsoft.com/office/officeart/2005/8/layout/vList6"/>
    <dgm:cxn modelId="{F2113FDB-C792-4809-B698-D34A4E33AEDF}" type="presParOf" srcId="{D8718607-E947-4470-ADA1-EE6AC238B3ED}" destId="{75D6E1B7-DFA1-4BDE-B443-482C15C30304}" srcOrd="0" destOrd="0" presId="urn:microsoft.com/office/officeart/2005/8/layout/vList6"/>
    <dgm:cxn modelId="{BF52FAB2-1D21-4FF4-BA4B-E395622C3A86}" type="presParOf" srcId="{75D6E1B7-DFA1-4BDE-B443-482C15C30304}" destId="{5764C3C0-AE0B-45DE-9EA6-5994C3279411}" srcOrd="0" destOrd="0" presId="urn:microsoft.com/office/officeart/2005/8/layout/vList6"/>
    <dgm:cxn modelId="{1087BAA1-0567-451B-88EB-45B3343A52D2}" type="presParOf" srcId="{75D6E1B7-DFA1-4BDE-B443-482C15C30304}" destId="{07349860-AFCE-4933-AE97-64A02FC05FAF}" srcOrd="1" destOrd="0" presId="urn:microsoft.com/office/officeart/2005/8/layout/vList6"/>
    <dgm:cxn modelId="{3099E697-6EE4-4704-8301-99223E8A25C0}" type="presParOf" srcId="{D8718607-E947-4470-ADA1-EE6AC238B3ED}" destId="{DD8A7FA5-AB36-4FD3-AFCF-D158FE360BFD}" srcOrd="1" destOrd="0" presId="urn:microsoft.com/office/officeart/2005/8/layout/vList6"/>
    <dgm:cxn modelId="{67103659-88D9-4DE5-B2F1-F06214DF9424}" type="presParOf" srcId="{D8718607-E947-4470-ADA1-EE6AC238B3ED}" destId="{2ECFB3A8-7427-4445-9155-8EC0E6A61A86}" srcOrd="2" destOrd="0" presId="urn:microsoft.com/office/officeart/2005/8/layout/vList6"/>
    <dgm:cxn modelId="{ED22E69C-7491-409F-A7A8-D6207CA90973}" type="presParOf" srcId="{2ECFB3A8-7427-4445-9155-8EC0E6A61A86}" destId="{6486C1F4-AADC-45B6-AE2B-D8E77D77B7C2}" srcOrd="0" destOrd="0" presId="urn:microsoft.com/office/officeart/2005/8/layout/vList6"/>
    <dgm:cxn modelId="{743BD6F1-2E5F-47A5-9F62-EEF58A061EB6}" type="presParOf" srcId="{2ECFB3A8-7427-4445-9155-8EC0E6A61A86}" destId="{0A9770BB-B5C5-4B35-9190-A65EE102A2D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B01CE99-A790-43F2-B5FF-BC022ECFC0CB}" type="doc">
      <dgm:prSet loTypeId="urn:microsoft.com/office/officeart/2005/8/layout/defaul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uk-UA"/>
        </a:p>
      </dgm:t>
    </dgm:pt>
    <dgm:pt modelId="{F3CDC681-7A66-422A-AB3D-E2A42613D59C}">
      <dgm:prSet phldrT="[Текст]"/>
      <dgm:spPr/>
      <dgm:t>
        <a:bodyPr/>
        <a:lstStyle/>
        <a:p>
          <a:r>
            <a:rPr lang="uk-UA" dirty="0" smtClean="0"/>
            <a:t>22 педпрацівників</a:t>
          </a:r>
        </a:p>
      </dgm:t>
    </dgm:pt>
    <dgm:pt modelId="{02AF8BBC-0A2B-4327-A261-5F2FF3E81583}" type="parTrans" cxnId="{1016B4D6-8398-4291-B45D-3EE4E918BDF9}">
      <dgm:prSet/>
      <dgm:spPr/>
      <dgm:t>
        <a:bodyPr/>
        <a:lstStyle/>
        <a:p>
          <a:endParaRPr lang="uk-UA"/>
        </a:p>
      </dgm:t>
    </dgm:pt>
    <dgm:pt modelId="{CD1603F6-7CAF-4AC7-8A16-BFE1C38781F2}" type="sibTrans" cxnId="{1016B4D6-8398-4291-B45D-3EE4E918BDF9}">
      <dgm:prSet/>
      <dgm:spPr/>
      <dgm:t>
        <a:bodyPr/>
        <a:lstStyle/>
        <a:p>
          <a:endParaRPr lang="uk-UA"/>
        </a:p>
      </dgm:t>
    </dgm:pt>
    <dgm:pt modelId="{4DD61050-5D48-4139-9B7C-9E7E81149F5E}">
      <dgm:prSet phldrT="[Текст]"/>
      <dgm:spPr/>
      <dgm:t>
        <a:bodyPr/>
        <a:lstStyle/>
        <a:p>
          <a:r>
            <a:rPr lang="uk-UA" dirty="0" smtClean="0"/>
            <a:t>2 </a:t>
          </a:r>
        </a:p>
        <a:p>
          <a:r>
            <a:rPr lang="uk-UA" dirty="0" smtClean="0"/>
            <a:t>психологи</a:t>
          </a:r>
          <a:endParaRPr lang="uk-UA" dirty="0"/>
        </a:p>
      </dgm:t>
    </dgm:pt>
    <dgm:pt modelId="{2F2C9AC2-1C54-4786-9B7D-7A88C4FBE6F2}" type="parTrans" cxnId="{F2877597-ABE0-4DB1-8EDF-F98F91FC5B71}">
      <dgm:prSet/>
      <dgm:spPr/>
      <dgm:t>
        <a:bodyPr/>
        <a:lstStyle/>
        <a:p>
          <a:endParaRPr lang="uk-UA"/>
        </a:p>
      </dgm:t>
    </dgm:pt>
    <dgm:pt modelId="{CCCE9075-058D-41A2-BAFA-43AB6DDE1069}" type="sibTrans" cxnId="{F2877597-ABE0-4DB1-8EDF-F98F91FC5B71}">
      <dgm:prSet/>
      <dgm:spPr/>
      <dgm:t>
        <a:bodyPr/>
        <a:lstStyle/>
        <a:p>
          <a:endParaRPr lang="uk-UA"/>
        </a:p>
      </dgm:t>
    </dgm:pt>
    <dgm:pt modelId="{32DC58E5-12C7-4277-B9C3-A9C92F738F5E}">
      <dgm:prSet phldrT="[Текст]"/>
      <dgm:spPr/>
      <dgm:t>
        <a:bodyPr/>
        <a:lstStyle/>
        <a:p>
          <a:r>
            <a:rPr lang="uk-UA" dirty="0" smtClean="0"/>
            <a:t>28 </a:t>
          </a:r>
        </a:p>
        <a:p>
          <a:r>
            <a:rPr lang="uk-UA" dirty="0" smtClean="0"/>
            <a:t>учнів з ООП</a:t>
          </a:r>
          <a:endParaRPr lang="uk-UA" dirty="0"/>
        </a:p>
      </dgm:t>
    </dgm:pt>
    <dgm:pt modelId="{DA29029D-DB8D-44D3-9E49-896FFFA752E5}" type="parTrans" cxnId="{5C4315B6-0F8B-4451-BB54-55637433F4C2}">
      <dgm:prSet/>
      <dgm:spPr/>
      <dgm:t>
        <a:bodyPr/>
        <a:lstStyle/>
        <a:p>
          <a:endParaRPr lang="uk-UA"/>
        </a:p>
      </dgm:t>
    </dgm:pt>
    <dgm:pt modelId="{206176E5-EBE6-40CC-8DB0-B850F0AEE8F4}" type="sibTrans" cxnId="{5C4315B6-0F8B-4451-BB54-55637433F4C2}">
      <dgm:prSet/>
      <dgm:spPr/>
      <dgm:t>
        <a:bodyPr/>
        <a:lstStyle/>
        <a:p>
          <a:endParaRPr lang="uk-UA"/>
        </a:p>
      </dgm:t>
    </dgm:pt>
    <dgm:pt modelId="{FE5B0167-6C95-461A-A1AD-5E33E4F11EAE}">
      <dgm:prSet phldrT="[Текст]"/>
      <dgm:spPr/>
      <dgm:t>
        <a:bodyPr/>
        <a:lstStyle/>
        <a:p>
          <a:r>
            <a:rPr lang="uk-UA" dirty="0" smtClean="0"/>
            <a:t>22</a:t>
          </a:r>
        </a:p>
        <a:p>
          <a:r>
            <a:rPr lang="uk-UA" dirty="0" smtClean="0"/>
            <a:t> інклюзивних класи</a:t>
          </a:r>
          <a:endParaRPr lang="uk-UA" dirty="0"/>
        </a:p>
      </dgm:t>
    </dgm:pt>
    <dgm:pt modelId="{4F5DB6D8-88C4-4EC8-94A5-1C684162B7B6}" type="sibTrans" cxnId="{4A3357B8-A123-4ED5-971D-8FA9DF48820C}">
      <dgm:prSet/>
      <dgm:spPr/>
      <dgm:t>
        <a:bodyPr/>
        <a:lstStyle/>
        <a:p>
          <a:endParaRPr lang="uk-UA"/>
        </a:p>
      </dgm:t>
    </dgm:pt>
    <dgm:pt modelId="{DEE0ED0D-4148-4761-A1D7-3B4FB723516C}" type="parTrans" cxnId="{4A3357B8-A123-4ED5-971D-8FA9DF48820C}">
      <dgm:prSet/>
      <dgm:spPr/>
      <dgm:t>
        <a:bodyPr/>
        <a:lstStyle/>
        <a:p>
          <a:endParaRPr lang="uk-UA"/>
        </a:p>
      </dgm:t>
    </dgm:pt>
    <dgm:pt modelId="{6DFCB6B3-AF0B-4341-BF38-98EB04A366AF}">
      <dgm:prSet phldrT="[Текст]"/>
      <dgm:spPr/>
      <dgm:t>
        <a:bodyPr/>
        <a:lstStyle/>
        <a:p>
          <a:r>
            <a:rPr lang="uk-UA" dirty="0" smtClean="0"/>
            <a:t>логопеди, дефектологи</a:t>
          </a:r>
          <a:endParaRPr lang="uk-UA" dirty="0"/>
        </a:p>
      </dgm:t>
    </dgm:pt>
    <dgm:pt modelId="{6881C983-98ED-4968-A5F8-BAF8FB92601D}" type="sibTrans" cxnId="{4F7FB495-D252-4221-8844-0897FF2F85E3}">
      <dgm:prSet/>
      <dgm:spPr/>
      <dgm:t>
        <a:bodyPr/>
        <a:lstStyle/>
        <a:p>
          <a:endParaRPr lang="uk-UA"/>
        </a:p>
      </dgm:t>
    </dgm:pt>
    <dgm:pt modelId="{50A338BE-4455-488D-ADE9-E6651654FE11}" type="parTrans" cxnId="{4F7FB495-D252-4221-8844-0897FF2F85E3}">
      <dgm:prSet/>
      <dgm:spPr/>
      <dgm:t>
        <a:bodyPr/>
        <a:lstStyle/>
        <a:p>
          <a:endParaRPr lang="uk-UA"/>
        </a:p>
      </dgm:t>
    </dgm:pt>
    <dgm:pt modelId="{221BBFCC-E644-4D11-BAA0-EA797AC677AB}" type="pres">
      <dgm:prSet presAssocID="{7B01CE99-A790-43F2-B5FF-BC022ECFC0C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F87F9C31-968D-4853-BEAE-094F47593037}" type="pres">
      <dgm:prSet presAssocID="{F3CDC681-7A66-422A-AB3D-E2A42613D59C}" presName="node" presStyleLbl="node1" presStyleIdx="0" presStyleCnt="5" custLinFactY="22399" custLinFactNeighborX="-1376" custLinFactNeighborY="1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4977E18-C7DD-4B7D-92BE-41862F78719A}" type="pres">
      <dgm:prSet presAssocID="{CD1603F6-7CAF-4AC7-8A16-BFE1C38781F2}" presName="sibTrans" presStyleCnt="0"/>
      <dgm:spPr/>
    </dgm:pt>
    <dgm:pt modelId="{A0F9DCA1-3A3C-4EA7-ADF3-2B4E5BF785D4}" type="pres">
      <dgm:prSet presAssocID="{4DD61050-5D48-4139-9B7C-9E7E81149F5E}" presName="node" presStyleLbl="node1" presStyleIdx="1" presStyleCnt="5" custLinFactY="22399" custLinFactNeighborX="236" custLinFactNeighborY="1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F3D0263-E148-4F5F-8AC4-3135B08D2087}" type="pres">
      <dgm:prSet presAssocID="{CCCE9075-058D-41A2-BAFA-43AB6DDE1069}" presName="sibTrans" presStyleCnt="0"/>
      <dgm:spPr/>
    </dgm:pt>
    <dgm:pt modelId="{AA4A4B51-DFA3-4B3E-B1DF-802A5186C8F4}" type="pres">
      <dgm:prSet presAssocID="{6DFCB6B3-AF0B-4341-BF38-98EB04A366AF}" presName="node" presStyleLbl="node1" presStyleIdx="2" presStyleCnt="5" custLinFactY="22399" custLinFactNeighborX="17" custLinFactNeighborY="1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06B02D6-A40B-41F4-889A-4FDD032AF624}" type="pres">
      <dgm:prSet presAssocID="{6881C983-98ED-4968-A5F8-BAF8FB92601D}" presName="sibTrans" presStyleCnt="0"/>
      <dgm:spPr/>
    </dgm:pt>
    <dgm:pt modelId="{6860EDF0-731D-414C-B246-4F96E6957663}" type="pres">
      <dgm:prSet presAssocID="{FE5B0167-6C95-461A-A1AD-5E33E4F11EAE}" presName="node" presStyleLbl="node1" presStyleIdx="3" presStyleCnt="5" custLinFactY="-24593" custLinFactNeighborX="-12344" custLinFactNeighborY="-1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DDC090F-4254-4EBF-B369-733FDAFCF3CA}" type="pres">
      <dgm:prSet presAssocID="{4F5DB6D8-88C4-4EC8-94A5-1C684162B7B6}" presName="sibTrans" presStyleCnt="0"/>
      <dgm:spPr/>
    </dgm:pt>
    <dgm:pt modelId="{EC4AB9B2-B522-457D-98C5-B6C6766CD3DD}" type="pres">
      <dgm:prSet presAssocID="{32DC58E5-12C7-4277-B9C3-A9C92F738F5E}" presName="node" presStyleLbl="node1" presStyleIdx="4" presStyleCnt="5" custLinFactY="-23944" custLinFactNeighborX="1294" custLinFactNeighborY="-100000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01FD34E2-73C2-454A-AA86-256F991296EA}" type="presOf" srcId="{4DD61050-5D48-4139-9B7C-9E7E81149F5E}" destId="{A0F9DCA1-3A3C-4EA7-ADF3-2B4E5BF785D4}" srcOrd="0" destOrd="0" presId="urn:microsoft.com/office/officeart/2005/8/layout/default"/>
    <dgm:cxn modelId="{4F7FB495-D252-4221-8844-0897FF2F85E3}" srcId="{7B01CE99-A790-43F2-B5FF-BC022ECFC0CB}" destId="{6DFCB6B3-AF0B-4341-BF38-98EB04A366AF}" srcOrd="2" destOrd="0" parTransId="{50A338BE-4455-488D-ADE9-E6651654FE11}" sibTransId="{6881C983-98ED-4968-A5F8-BAF8FB92601D}"/>
    <dgm:cxn modelId="{4A3357B8-A123-4ED5-971D-8FA9DF48820C}" srcId="{7B01CE99-A790-43F2-B5FF-BC022ECFC0CB}" destId="{FE5B0167-6C95-461A-A1AD-5E33E4F11EAE}" srcOrd="3" destOrd="0" parTransId="{DEE0ED0D-4148-4761-A1D7-3B4FB723516C}" sibTransId="{4F5DB6D8-88C4-4EC8-94A5-1C684162B7B6}"/>
    <dgm:cxn modelId="{5C4315B6-0F8B-4451-BB54-55637433F4C2}" srcId="{7B01CE99-A790-43F2-B5FF-BC022ECFC0CB}" destId="{32DC58E5-12C7-4277-B9C3-A9C92F738F5E}" srcOrd="4" destOrd="0" parTransId="{DA29029D-DB8D-44D3-9E49-896FFFA752E5}" sibTransId="{206176E5-EBE6-40CC-8DB0-B850F0AEE8F4}"/>
    <dgm:cxn modelId="{51F58EE7-83D6-494F-8721-009BEBD13D55}" type="presOf" srcId="{F3CDC681-7A66-422A-AB3D-E2A42613D59C}" destId="{F87F9C31-968D-4853-BEAE-094F47593037}" srcOrd="0" destOrd="0" presId="urn:microsoft.com/office/officeart/2005/8/layout/default"/>
    <dgm:cxn modelId="{52B4D656-0176-4178-B2EE-70ADC3E8342E}" type="presOf" srcId="{7B01CE99-A790-43F2-B5FF-BC022ECFC0CB}" destId="{221BBFCC-E644-4D11-BAA0-EA797AC677AB}" srcOrd="0" destOrd="0" presId="urn:microsoft.com/office/officeart/2005/8/layout/default"/>
    <dgm:cxn modelId="{7EC2CDC1-74C6-46AB-8F9A-AED229C63E07}" type="presOf" srcId="{32DC58E5-12C7-4277-B9C3-A9C92F738F5E}" destId="{EC4AB9B2-B522-457D-98C5-B6C6766CD3DD}" srcOrd="0" destOrd="0" presId="urn:microsoft.com/office/officeart/2005/8/layout/default"/>
    <dgm:cxn modelId="{F2877597-ABE0-4DB1-8EDF-F98F91FC5B71}" srcId="{7B01CE99-A790-43F2-B5FF-BC022ECFC0CB}" destId="{4DD61050-5D48-4139-9B7C-9E7E81149F5E}" srcOrd="1" destOrd="0" parTransId="{2F2C9AC2-1C54-4786-9B7D-7A88C4FBE6F2}" sibTransId="{CCCE9075-058D-41A2-BAFA-43AB6DDE1069}"/>
    <dgm:cxn modelId="{4AA38FFE-9466-4BEB-BF3C-3C38A859D618}" type="presOf" srcId="{6DFCB6B3-AF0B-4341-BF38-98EB04A366AF}" destId="{AA4A4B51-DFA3-4B3E-B1DF-802A5186C8F4}" srcOrd="0" destOrd="0" presId="urn:microsoft.com/office/officeart/2005/8/layout/default"/>
    <dgm:cxn modelId="{1016B4D6-8398-4291-B45D-3EE4E918BDF9}" srcId="{7B01CE99-A790-43F2-B5FF-BC022ECFC0CB}" destId="{F3CDC681-7A66-422A-AB3D-E2A42613D59C}" srcOrd="0" destOrd="0" parTransId="{02AF8BBC-0A2B-4327-A261-5F2FF3E81583}" sibTransId="{CD1603F6-7CAF-4AC7-8A16-BFE1C38781F2}"/>
    <dgm:cxn modelId="{EBC91A80-444F-4421-9ABF-06B3680DBD97}" type="presOf" srcId="{FE5B0167-6C95-461A-A1AD-5E33E4F11EAE}" destId="{6860EDF0-731D-414C-B246-4F96E6957663}" srcOrd="0" destOrd="0" presId="urn:microsoft.com/office/officeart/2005/8/layout/default"/>
    <dgm:cxn modelId="{97E2FC0E-E0D8-4B7F-B500-CEB1A846E266}" type="presParOf" srcId="{221BBFCC-E644-4D11-BAA0-EA797AC677AB}" destId="{F87F9C31-968D-4853-BEAE-094F47593037}" srcOrd="0" destOrd="0" presId="urn:microsoft.com/office/officeart/2005/8/layout/default"/>
    <dgm:cxn modelId="{5B3BB654-3A27-4079-9EF1-7266DB259B35}" type="presParOf" srcId="{221BBFCC-E644-4D11-BAA0-EA797AC677AB}" destId="{64977E18-C7DD-4B7D-92BE-41862F78719A}" srcOrd="1" destOrd="0" presId="urn:microsoft.com/office/officeart/2005/8/layout/default"/>
    <dgm:cxn modelId="{E72686FD-7824-4DA3-8004-FFA4EB39F811}" type="presParOf" srcId="{221BBFCC-E644-4D11-BAA0-EA797AC677AB}" destId="{A0F9DCA1-3A3C-4EA7-ADF3-2B4E5BF785D4}" srcOrd="2" destOrd="0" presId="urn:microsoft.com/office/officeart/2005/8/layout/default"/>
    <dgm:cxn modelId="{51887B0D-1CC8-4849-B085-6541F7D3AD29}" type="presParOf" srcId="{221BBFCC-E644-4D11-BAA0-EA797AC677AB}" destId="{0F3D0263-E148-4F5F-8AC4-3135B08D2087}" srcOrd="3" destOrd="0" presId="urn:microsoft.com/office/officeart/2005/8/layout/default"/>
    <dgm:cxn modelId="{42D3C412-98ED-4066-AA73-5B25D2C5C1B9}" type="presParOf" srcId="{221BBFCC-E644-4D11-BAA0-EA797AC677AB}" destId="{AA4A4B51-DFA3-4B3E-B1DF-802A5186C8F4}" srcOrd="4" destOrd="0" presId="urn:microsoft.com/office/officeart/2005/8/layout/default"/>
    <dgm:cxn modelId="{FECD8CBD-CCB3-4A7E-ACFD-DB0F1C4CC988}" type="presParOf" srcId="{221BBFCC-E644-4D11-BAA0-EA797AC677AB}" destId="{306B02D6-A40B-41F4-889A-4FDD032AF624}" srcOrd="5" destOrd="0" presId="urn:microsoft.com/office/officeart/2005/8/layout/default"/>
    <dgm:cxn modelId="{07FE5C52-CC71-48DB-8BB8-758EC62FBFCA}" type="presParOf" srcId="{221BBFCC-E644-4D11-BAA0-EA797AC677AB}" destId="{6860EDF0-731D-414C-B246-4F96E6957663}" srcOrd="6" destOrd="0" presId="urn:microsoft.com/office/officeart/2005/8/layout/default"/>
    <dgm:cxn modelId="{50F52583-490D-4F7B-AA7B-97D68F61896F}" type="presParOf" srcId="{221BBFCC-E644-4D11-BAA0-EA797AC677AB}" destId="{BDDC090F-4254-4EBF-B369-733FDAFCF3CA}" srcOrd="7" destOrd="0" presId="urn:microsoft.com/office/officeart/2005/8/layout/default"/>
    <dgm:cxn modelId="{E1895430-014A-43EB-88B9-531B9434377C}" type="presParOf" srcId="{221BBFCC-E644-4D11-BAA0-EA797AC677AB}" destId="{EC4AB9B2-B522-457D-98C5-B6C6766CD3DD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2DB86F9-7DA6-40C1-A4FC-38774859253F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10C5DD0-9C06-47BC-ADF0-06BD797C41CF}">
      <dgm:prSet phldrT="[Текст]"/>
      <dgm:spPr/>
      <dgm:t>
        <a:bodyPr/>
        <a:lstStyle/>
        <a:p>
          <a:r>
            <a:rPr lang="uk-UA" dirty="0" smtClean="0"/>
            <a:t>Обід – 50 гр. на день для учнів 1-11 класів  з  числа дітей із пільгових категорій </a:t>
          </a:r>
          <a:endParaRPr lang="ru-RU" dirty="0"/>
        </a:p>
      </dgm:t>
    </dgm:pt>
    <dgm:pt modelId="{10CE43F7-08F0-4852-B128-DE4B3537FFE3}" type="parTrans" cxnId="{FE7512C1-2AAE-4316-897F-CF8D8F9ACECC}">
      <dgm:prSet/>
      <dgm:spPr/>
      <dgm:t>
        <a:bodyPr/>
        <a:lstStyle/>
        <a:p>
          <a:endParaRPr lang="ru-RU"/>
        </a:p>
      </dgm:t>
    </dgm:pt>
    <dgm:pt modelId="{9E792EDF-585C-4DB5-9837-91C6CE9746BA}" type="sibTrans" cxnId="{FE7512C1-2AAE-4316-897F-CF8D8F9ACECC}">
      <dgm:prSet/>
      <dgm:spPr/>
      <dgm:t>
        <a:bodyPr/>
        <a:lstStyle/>
        <a:p>
          <a:endParaRPr lang="ru-RU"/>
        </a:p>
      </dgm:t>
    </dgm:pt>
    <dgm:pt modelId="{177E6B50-AA5C-44C6-8EFE-F74F829CEF48}">
      <dgm:prSet phldrT="[Текст]"/>
      <dgm:spPr/>
      <dgm:t>
        <a:bodyPr/>
        <a:lstStyle/>
        <a:p>
          <a:r>
            <a:rPr lang="uk-UA" dirty="0" smtClean="0"/>
            <a:t>Пільгові категорії – 169 учнів (станом на травень)</a:t>
          </a:r>
          <a:endParaRPr lang="ru-RU" dirty="0"/>
        </a:p>
      </dgm:t>
    </dgm:pt>
    <dgm:pt modelId="{EA72DDB5-ACBA-4188-83BC-39A97CBA3658}" type="parTrans" cxnId="{57CCA44E-4094-4833-9490-CF542D1A1C30}">
      <dgm:prSet/>
      <dgm:spPr/>
      <dgm:t>
        <a:bodyPr/>
        <a:lstStyle/>
        <a:p>
          <a:endParaRPr lang="ru-RU"/>
        </a:p>
      </dgm:t>
    </dgm:pt>
    <dgm:pt modelId="{27B815EA-9E9B-4799-9BAC-763240CB006A}" type="sibTrans" cxnId="{57CCA44E-4094-4833-9490-CF542D1A1C30}">
      <dgm:prSet/>
      <dgm:spPr/>
      <dgm:t>
        <a:bodyPr/>
        <a:lstStyle/>
        <a:p>
          <a:endParaRPr lang="ru-RU"/>
        </a:p>
      </dgm:t>
    </dgm:pt>
    <dgm:pt modelId="{D457FDCD-70F7-4D3F-9BC7-99334D7569AE}">
      <dgm:prSet custT="1"/>
      <dgm:spPr/>
      <dgm:t>
        <a:bodyPr/>
        <a:lstStyle/>
        <a:p>
          <a:r>
            <a:rPr lang="uk-UA" sz="3500" dirty="0" smtClean="0"/>
            <a:t>Гаряче харчування для учнів за кошти батьків – 210 (</a:t>
          </a:r>
          <a:r>
            <a:rPr lang="uk-UA" sz="3600" dirty="0" smtClean="0"/>
            <a:t>початкова ланка</a:t>
          </a:r>
          <a:r>
            <a:rPr lang="uk-UA" sz="3500" dirty="0" smtClean="0"/>
            <a:t>) + 200 (старша школа)</a:t>
          </a:r>
          <a:endParaRPr lang="ru-RU" sz="3500" dirty="0"/>
        </a:p>
      </dgm:t>
    </dgm:pt>
    <dgm:pt modelId="{96E151B4-98C8-4ECB-A72E-FB7034ABD7D7}" type="parTrans" cxnId="{3C052086-C50C-4253-BFD5-68928D8627C5}">
      <dgm:prSet/>
      <dgm:spPr/>
      <dgm:t>
        <a:bodyPr/>
        <a:lstStyle/>
        <a:p>
          <a:endParaRPr lang="ru-RU"/>
        </a:p>
      </dgm:t>
    </dgm:pt>
    <dgm:pt modelId="{CED66A0A-6BE4-41B4-8C8B-1EE635BB0986}" type="sibTrans" cxnId="{3C052086-C50C-4253-BFD5-68928D8627C5}">
      <dgm:prSet/>
      <dgm:spPr/>
      <dgm:t>
        <a:bodyPr/>
        <a:lstStyle/>
        <a:p>
          <a:endParaRPr lang="ru-RU"/>
        </a:p>
      </dgm:t>
    </dgm:pt>
    <dgm:pt modelId="{903DFFA1-2BCC-416D-AB97-750F01191196}" type="pres">
      <dgm:prSet presAssocID="{A2DB86F9-7DA6-40C1-A4FC-38774859253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D80E9CC-54F1-497D-BB16-16F57BFA40D4}" type="pres">
      <dgm:prSet presAssocID="{A2DB86F9-7DA6-40C1-A4FC-38774859253F}" presName="dummyMaxCanvas" presStyleCnt="0">
        <dgm:presLayoutVars/>
      </dgm:prSet>
      <dgm:spPr/>
      <dgm:t>
        <a:bodyPr/>
        <a:lstStyle/>
        <a:p>
          <a:endParaRPr lang="ru-RU"/>
        </a:p>
      </dgm:t>
    </dgm:pt>
    <dgm:pt modelId="{79DC2E66-7A04-4C0D-8D91-3BC38B2524C8}" type="pres">
      <dgm:prSet presAssocID="{A2DB86F9-7DA6-40C1-A4FC-38774859253F}" presName="ThreeNodes_1" presStyleLbl="node1" presStyleIdx="0" presStyleCnt="3" custScaleX="91886" custLinFactNeighborX="-1945" custLinFactNeighborY="-824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7275FB-47A5-40E9-BF7F-5DD955B45675}" type="pres">
      <dgm:prSet presAssocID="{A2DB86F9-7DA6-40C1-A4FC-38774859253F}" presName="ThreeNodes_2" presStyleLbl="node1" presStyleIdx="1" presStyleCnt="3" custScaleX="103494" custLinFactY="24359" custLinFactNeighborX="841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44D5E6-563A-4D12-890D-C38B0A6A9CF6}" type="pres">
      <dgm:prSet presAssocID="{A2DB86F9-7DA6-40C1-A4FC-38774859253F}" presName="ThreeNodes_3" presStyleLbl="node1" presStyleIdx="2" presStyleCnt="3" custLinFactY="-21136" custLinFactNeighborX="-1329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167E39-D3DE-43DC-BDFE-65C91059F79A}" type="pres">
      <dgm:prSet presAssocID="{A2DB86F9-7DA6-40C1-A4FC-38774859253F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3DC4A5-CD00-43C5-AB63-11CA26E43478}" type="pres">
      <dgm:prSet presAssocID="{A2DB86F9-7DA6-40C1-A4FC-38774859253F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76BB07-D6EE-4BE4-91FA-684E4E5B2A02}" type="pres">
      <dgm:prSet presAssocID="{A2DB86F9-7DA6-40C1-A4FC-38774859253F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591076-466D-455B-82EE-8AA5B7D83606}" type="pres">
      <dgm:prSet presAssocID="{A2DB86F9-7DA6-40C1-A4FC-38774859253F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D07400-A740-4A0E-8AB3-B826D9DF6093}" type="pres">
      <dgm:prSet presAssocID="{A2DB86F9-7DA6-40C1-A4FC-38774859253F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2B6ED2-3B71-4A0E-AB27-0FAE3570A938}" type="presOf" srcId="{9E792EDF-585C-4DB5-9837-91C6CE9746BA}" destId="{33167E39-D3DE-43DC-BDFE-65C91059F79A}" srcOrd="0" destOrd="0" presId="urn:microsoft.com/office/officeart/2005/8/layout/vProcess5"/>
    <dgm:cxn modelId="{DE3D0759-F173-4191-AE4C-C9553D0ABE56}" type="presOf" srcId="{A2DB86F9-7DA6-40C1-A4FC-38774859253F}" destId="{903DFFA1-2BCC-416D-AB97-750F01191196}" srcOrd="0" destOrd="0" presId="urn:microsoft.com/office/officeart/2005/8/layout/vProcess5"/>
    <dgm:cxn modelId="{F9877005-2D3D-4606-8956-EFA8EF8EBD21}" type="presOf" srcId="{D457FDCD-70F7-4D3F-9BC7-99334D7569AE}" destId="{37591076-466D-455B-82EE-8AA5B7D83606}" srcOrd="1" destOrd="0" presId="urn:microsoft.com/office/officeart/2005/8/layout/vProcess5"/>
    <dgm:cxn modelId="{9AACD1C7-8369-493A-97EB-6951556EE04C}" type="presOf" srcId="{710C5DD0-9C06-47BC-ADF0-06BD797C41CF}" destId="{79DC2E66-7A04-4C0D-8D91-3BC38B2524C8}" srcOrd="0" destOrd="0" presId="urn:microsoft.com/office/officeart/2005/8/layout/vProcess5"/>
    <dgm:cxn modelId="{FE7512C1-2AAE-4316-897F-CF8D8F9ACECC}" srcId="{A2DB86F9-7DA6-40C1-A4FC-38774859253F}" destId="{710C5DD0-9C06-47BC-ADF0-06BD797C41CF}" srcOrd="0" destOrd="0" parTransId="{10CE43F7-08F0-4852-B128-DE4B3537FFE3}" sibTransId="{9E792EDF-585C-4DB5-9837-91C6CE9746BA}"/>
    <dgm:cxn modelId="{B0DF3DE0-894F-40AC-BCAF-9E5C61688B23}" type="presOf" srcId="{177E6B50-AA5C-44C6-8EFE-F74F829CEF48}" destId="{6E44D5E6-563A-4D12-890D-C38B0A6A9CF6}" srcOrd="0" destOrd="0" presId="urn:microsoft.com/office/officeart/2005/8/layout/vProcess5"/>
    <dgm:cxn modelId="{771BE374-7DB5-44A3-9429-743CCF79DA1D}" type="presOf" srcId="{CED66A0A-6BE4-41B4-8C8B-1EE635BB0986}" destId="{5A3DC4A5-CD00-43C5-AB63-11CA26E43478}" srcOrd="0" destOrd="0" presId="urn:microsoft.com/office/officeart/2005/8/layout/vProcess5"/>
    <dgm:cxn modelId="{2800EB28-2C73-4BB0-BFD1-D95F7E768163}" type="presOf" srcId="{177E6B50-AA5C-44C6-8EFE-F74F829CEF48}" destId="{94D07400-A740-4A0E-8AB3-B826D9DF6093}" srcOrd="1" destOrd="0" presId="urn:microsoft.com/office/officeart/2005/8/layout/vProcess5"/>
    <dgm:cxn modelId="{498B8269-57A9-452F-9A55-644FF804E67C}" type="presOf" srcId="{710C5DD0-9C06-47BC-ADF0-06BD797C41CF}" destId="{D076BB07-D6EE-4BE4-91FA-684E4E5B2A02}" srcOrd="1" destOrd="0" presId="urn:microsoft.com/office/officeart/2005/8/layout/vProcess5"/>
    <dgm:cxn modelId="{55233CB4-2BF4-454C-A831-6EBF837C516D}" type="presOf" srcId="{D457FDCD-70F7-4D3F-9BC7-99334D7569AE}" destId="{447275FB-47A5-40E9-BF7F-5DD955B45675}" srcOrd="0" destOrd="0" presId="urn:microsoft.com/office/officeart/2005/8/layout/vProcess5"/>
    <dgm:cxn modelId="{3C052086-C50C-4253-BFD5-68928D8627C5}" srcId="{A2DB86F9-7DA6-40C1-A4FC-38774859253F}" destId="{D457FDCD-70F7-4D3F-9BC7-99334D7569AE}" srcOrd="1" destOrd="0" parTransId="{96E151B4-98C8-4ECB-A72E-FB7034ABD7D7}" sibTransId="{CED66A0A-6BE4-41B4-8C8B-1EE635BB0986}"/>
    <dgm:cxn modelId="{57CCA44E-4094-4833-9490-CF542D1A1C30}" srcId="{A2DB86F9-7DA6-40C1-A4FC-38774859253F}" destId="{177E6B50-AA5C-44C6-8EFE-F74F829CEF48}" srcOrd="2" destOrd="0" parTransId="{EA72DDB5-ACBA-4188-83BC-39A97CBA3658}" sibTransId="{27B815EA-9E9B-4799-9BAC-763240CB006A}"/>
    <dgm:cxn modelId="{2083510A-9FB3-43E8-B18C-782A8EE168B2}" type="presParOf" srcId="{903DFFA1-2BCC-416D-AB97-750F01191196}" destId="{5D80E9CC-54F1-497D-BB16-16F57BFA40D4}" srcOrd="0" destOrd="0" presId="urn:microsoft.com/office/officeart/2005/8/layout/vProcess5"/>
    <dgm:cxn modelId="{8F93D021-0404-4DBE-8058-90DCC88B3670}" type="presParOf" srcId="{903DFFA1-2BCC-416D-AB97-750F01191196}" destId="{79DC2E66-7A04-4C0D-8D91-3BC38B2524C8}" srcOrd="1" destOrd="0" presId="urn:microsoft.com/office/officeart/2005/8/layout/vProcess5"/>
    <dgm:cxn modelId="{7C44F4EC-EB45-4978-B090-C004315C7863}" type="presParOf" srcId="{903DFFA1-2BCC-416D-AB97-750F01191196}" destId="{447275FB-47A5-40E9-BF7F-5DD955B45675}" srcOrd="2" destOrd="0" presId="urn:microsoft.com/office/officeart/2005/8/layout/vProcess5"/>
    <dgm:cxn modelId="{58EE7330-EF8D-41E7-8A21-6AC9F07F8E15}" type="presParOf" srcId="{903DFFA1-2BCC-416D-AB97-750F01191196}" destId="{6E44D5E6-563A-4D12-890D-C38B0A6A9CF6}" srcOrd="3" destOrd="0" presId="urn:microsoft.com/office/officeart/2005/8/layout/vProcess5"/>
    <dgm:cxn modelId="{BC256B99-21C1-4090-98FF-9221E78B88BE}" type="presParOf" srcId="{903DFFA1-2BCC-416D-AB97-750F01191196}" destId="{33167E39-D3DE-43DC-BDFE-65C91059F79A}" srcOrd="4" destOrd="0" presId="urn:microsoft.com/office/officeart/2005/8/layout/vProcess5"/>
    <dgm:cxn modelId="{5EF376C9-4F5D-4062-A461-D1F07344E3AB}" type="presParOf" srcId="{903DFFA1-2BCC-416D-AB97-750F01191196}" destId="{5A3DC4A5-CD00-43C5-AB63-11CA26E43478}" srcOrd="5" destOrd="0" presId="urn:microsoft.com/office/officeart/2005/8/layout/vProcess5"/>
    <dgm:cxn modelId="{49517CA5-3D8E-4ECD-8743-1DD7847625E5}" type="presParOf" srcId="{903DFFA1-2BCC-416D-AB97-750F01191196}" destId="{D076BB07-D6EE-4BE4-91FA-684E4E5B2A02}" srcOrd="6" destOrd="0" presId="urn:microsoft.com/office/officeart/2005/8/layout/vProcess5"/>
    <dgm:cxn modelId="{04B779A0-9B49-4FA4-AAF2-25A301C1D42F}" type="presParOf" srcId="{903DFFA1-2BCC-416D-AB97-750F01191196}" destId="{37591076-466D-455B-82EE-8AA5B7D83606}" srcOrd="7" destOrd="0" presId="urn:microsoft.com/office/officeart/2005/8/layout/vProcess5"/>
    <dgm:cxn modelId="{03687F82-F0EA-4DC6-A93B-87A4C8A89122}" type="presParOf" srcId="{903DFFA1-2BCC-416D-AB97-750F01191196}" destId="{94D07400-A740-4A0E-8AB3-B826D9DF6093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7AD73-A4C7-4D6F-B80B-02E8311CCD62}">
      <dsp:nvSpPr>
        <dsp:cNvPr id="0" name=""/>
        <dsp:cNvSpPr/>
      </dsp:nvSpPr>
      <dsp:spPr>
        <a:xfrm rot="5400000">
          <a:off x="-449029" y="450268"/>
          <a:ext cx="2993528" cy="209547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800" kern="1200" dirty="0" smtClean="0"/>
            <a:t>1</a:t>
          </a:r>
          <a:endParaRPr lang="ru-RU" sz="5800" kern="1200" dirty="0"/>
        </a:p>
      </dsp:txBody>
      <dsp:txXfrm rot="-5400000">
        <a:off x="0" y="1048974"/>
        <a:ext cx="2095470" cy="898058"/>
      </dsp:txXfrm>
    </dsp:sp>
    <dsp:sp modelId="{B9FE782B-AE0E-4054-B793-1BA295A537D4}">
      <dsp:nvSpPr>
        <dsp:cNvPr id="0" name=""/>
        <dsp:cNvSpPr/>
      </dsp:nvSpPr>
      <dsp:spPr>
        <a:xfrm rot="5400000">
          <a:off x="6856638" y="-4759928"/>
          <a:ext cx="1945793" cy="11468129"/>
        </a:xfrm>
        <a:prstGeom prst="round2SameRect">
          <a:avLst/>
        </a:prstGeom>
        <a:solidFill>
          <a:schemeClr val="accent3">
            <a:lumMod val="40000"/>
            <a:lumOff val="60000"/>
            <a:alpha val="9000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5816" tIns="27305" rIns="27305" bIns="27305" numCol="1" spcCol="1270" anchor="ctr" anchorCtr="0">
          <a:noAutofit/>
        </a:bodyPr>
        <a:lstStyle/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300" i="1" kern="1200" dirty="0" smtClean="0"/>
            <a:t>Законом </a:t>
          </a:r>
          <a:r>
            <a:rPr lang="ru-RU" sz="4300" i="1" kern="1200" dirty="0" err="1" smtClean="0"/>
            <a:t>України</a:t>
          </a:r>
          <a:r>
            <a:rPr lang="ru-RU" sz="4300" i="1" kern="1200" dirty="0" smtClean="0"/>
            <a:t> «Про </a:t>
          </a:r>
          <a:r>
            <a:rPr lang="ru-RU" sz="4300" i="1" kern="1200" dirty="0" err="1" smtClean="0"/>
            <a:t>освіту</a:t>
          </a:r>
          <a:r>
            <a:rPr lang="ru-RU" sz="4300" i="1" kern="1200" dirty="0" smtClean="0"/>
            <a:t>»</a:t>
          </a:r>
          <a:endParaRPr lang="ru-RU" sz="4300" i="1" kern="1200" dirty="0"/>
        </a:p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300" i="1" kern="1200" dirty="0" smtClean="0"/>
            <a:t>«Про </a:t>
          </a:r>
          <a:r>
            <a:rPr lang="ru-RU" sz="4300" i="1" kern="1200" dirty="0" err="1" smtClean="0"/>
            <a:t>повну</a:t>
          </a:r>
          <a:r>
            <a:rPr lang="ru-RU" sz="4300" i="1" kern="1200" dirty="0" smtClean="0"/>
            <a:t> </a:t>
          </a:r>
          <a:r>
            <a:rPr lang="ru-RU" sz="4300" i="1" kern="1200" dirty="0" err="1" smtClean="0"/>
            <a:t>загальну</a:t>
          </a:r>
          <a:r>
            <a:rPr lang="ru-RU" sz="4300" i="1" kern="1200" dirty="0" smtClean="0"/>
            <a:t> </a:t>
          </a:r>
          <a:r>
            <a:rPr lang="ru-RU" sz="4300" i="1" kern="1200" dirty="0" err="1" smtClean="0"/>
            <a:t>середню</a:t>
          </a:r>
          <a:r>
            <a:rPr lang="ru-RU" sz="4300" i="1" kern="1200" dirty="0" smtClean="0"/>
            <a:t> </a:t>
          </a:r>
          <a:r>
            <a:rPr lang="ru-RU" sz="4300" i="1" kern="1200" dirty="0" err="1" smtClean="0"/>
            <a:t>освіту</a:t>
          </a:r>
          <a:r>
            <a:rPr lang="ru-RU" sz="4300" kern="1200" dirty="0" smtClean="0"/>
            <a:t>»</a:t>
          </a:r>
          <a:endParaRPr lang="ru-RU" sz="4300" kern="1200" dirty="0"/>
        </a:p>
      </dsp:txBody>
      <dsp:txXfrm rot="-5400000">
        <a:off x="2095470" y="96226"/>
        <a:ext cx="11373143" cy="1755821"/>
      </dsp:txXfrm>
    </dsp:sp>
    <dsp:sp modelId="{7C9EC793-7839-44F0-9CB4-9DD2A53FEC47}">
      <dsp:nvSpPr>
        <dsp:cNvPr id="0" name=""/>
        <dsp:cNvSpPr/>
      </dsp:nvSpPr>
      <dsp:spPr>
        <a:xfrm rot="5400000">
          <a:off x="-449029" y="3257564"/>
          <a:ext cx="2993528" cy="2095470"/>
        </a:xfrm>
        <a:prstGeom prst="chevron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800" kern="1200" dirty="0" smtClean="0"/>
            <a:t>2</a:t>
          </a:r>
          <a:endParaRPr lang="ru-RU" sz="5800" kern="1200" dirty="0"/>
        </a:p>
      </dsp:txBody>
      <dsp:txXfrm rot="-5400000">
        <a:off x="0" y="3856270"/>
        <a:ext cx="2095470" cy="898058"/>
      </dsp:txXfrm>
    </dsp:sp>
    <dsp:sp modelId="{91D8064C-553A-4134-9B3A-6257A96AB3FB}">
      <dsp:nvSpPr>
        <dsp:cNvPr id="0" name=""/>
        <dsp:cNvSpPr/>
      </dsp:nvSpPr>
      <dsp:spPr>
        <a:xfrm rot="5400000">
          <a:off x="6856638" y="-1952632"/>
          <a:ext cx="1945793" cy="11468129"/>
        </a:xfrm>
        <a:prstGeom prst="round2SameRect">
          <a:avLst/>
        </a:prstGeom>
        <a:solidFill>
          <a:schemeClr val="accent1">
            <a:lumMod val="40000"/>
            <a:lumOff val="60000"/>
            <a:alpha val="90000"/>
          </a:schemeClr>
        </a:solidFill>
        <a:ln w="25400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5816" tIns="27305" rIns="27305" bIns="27305" numCol="1" spcCol="1270" anchor="ctr" anchorCtr="0">
          <a:noAutofit/>
        </a:bodyPr>
        <a:lstStyle/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300" i="1" kern="1200" dirty="0" smtClean="0"/>
            <a:t>КЗ  </a:t>
          </a:r>
          <a:r>
            <a:rPr lang="ru-RU" sz="4300" i="1" kern="1200" dirty="0" err="1" smtClean="0"/>
            <a:t>Нової</a:t>
          </a:r>
          <a:r>
            <a:rPr lang="ru-RU" sz="4300" i="1" kern="1200" dirty="0" smtClean="0"/>
            <a:t> </a:t>
          </a:r>
          <a:r>
            <a:rPr lang="ru-RU" sz="4300" i="1" kern="1200" dirty="0" err="1" smtClean="0"/>
            <a:t>української</a:t>
          </a:r>
          <a:r>
            <a:rPr lang="ru-RU" sz="4300" i="1" kern="1200" dirty="0" smtClean="0"/>
            <a:t> </a:t>
          </a:r>
          <a:r>
            <a:rPr lang="ru-RU" sz="4300" i="1" kern="1200" dirty="0" err="1" smtClean="0"/>
            <a:t>школи</a:t>
          </a:r>
          <a:r>
            <a:rPr lang="ru-RU" sz="4300" i="1" kern="1200" dirty="0" smtClean="0"/>
            <a:t>,</a:t>
          </a:r>
          <a:endParaRPr lang="ru-RU" sz="4300" i="1" kern="1200" dirty="0"/>
        </a:p>
        <a:p>
          <a:pPr marL="285750" lvl="1" indent="-285750" algn="l" defTabSz="1911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300" i="1" kern="1200" dirty="0" err="1" smtClean="0"/>
            <a:t>Державним</a:t>
          </a:r>
          <a:r>
            <a:rPr lang="ru-RU" sz="4300" i="1" kern="1200" dirty="0" smtClean="0"/>
            <a:t> стандартом </a:t>
          </a:r>
          <a:r>
            <a:rPr lang="ru-RU" sz="4300" i="1" kern="1200" dirty="0" err="1" smtClean="0"/>
            <a:t>початкової</a:t>
          </a:r>
          <a:r>
            <a:rPr lang="ru-RU" sz="4300" i="1" kern="1200" dirty="0" smtClean="0"/>
            <a:t> </a:t>
          </a:r>
          <a:r>
            <a:rPr lang="ru-RU" sz="4300" i="1" kern="1200" dirty="0" err="1" smtClean="0"/>
            <a:t>освіти</a:t>
          </a:r>
          <a:endParaRPr lang="ru-RU" sz="4300" i="1" kern="1200" dirty="0"/>
        </a:p>
      </dsp:txBody>
      <dsp:txXfrm rot="-5400000">
        <a:off x="2095470" y="2903522"/>
        <a:ext cx="11373143" cy="1755821"/>
      </dsp:txXfrm>
    </dsp:sp>
    <dsp:sp modelId="{47A069C6-5534-4730-B681-E7622180F7FF}">
      <dsp:nvSpPr>
        <dsp:cNvPr id="0" name=""/>
        <dsp:cNvSpPr/>
      </dsp:nvSpPr>
      <dsp:spPr>
        <a:xfrm rot="5400000">
          <a:off x="-449029" y="6064861"/>
          <a:ext cx="2993528" cy="2095470"/>
        </a:xfrm>
        <a:prstGeom prst="chevron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800" kern="1200" dirty="0" smtClean="0"/>
            <a:t>3</a:t>
          </a:r>
          <a:endParaRPr lang="ru-RU" sz="5800" kern="1200" dirty="0"/>
        </a:p>
      </dsp:txBody>
      <dsp:txXfrm rot="-5400000">
        <a:off x="0" y="6663567"/>
        <a:ext cx="2095470" cy="898058"/>
      </dsp:txXfrm>
    </dsp:sp>
    <dsp:sp modelId="{6039780D-5C1E-432B-9094-274F600EA12F}">
      <dsp:nvSpPr>
        <dsp:cNvPr id="0" name=""/>
        <dsp:cNvSpPr/>
      </dsp:nvSpPr>
      <dsp:spPr>
        <a:xfrm rot="5400000">
          <a:off x="6856638" y="854663"/>
          <a:ext cx="1945793" cy="11468129"/>
        </a:xfrm>
        <a:prstGeom prst="round2Same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1376" tIns="30480" rIns="30480" bIns="30480" numCol="1" spcCol="1270" anchor="ctr" anchorCtr="0">
          <a:noAutofit/>
        </a:bodyPr>
        <a:lstStyle/>
        <a:p>
          <a:pPr marL="285750" lvl="1" indent="-285750" algn="l" defTabSz="2133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4800" i="1" kern="1200" dirty="0" smtClean="0"/>
            <a:t>Перспективним річним планом роботи</a:t>
          </a:r>
          <a:endParaRPr lang="ru-RU" sz="4800" i="1" kern="1200" dirty="0"/>
        </a:p>
      </dsp:txBody>
      <dsp:txXfrm rot="-5400000">
        <a:off x="2095470" y="5710817"/>
        <a:ext cx="11373143" cy="17558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D44D5A-35FD-47EA-86D2-5C731377A236}">
      <dsp:nvSpPr>
        <dsp:cNvPr id="0" name=""/>
        <dsp:cNvSpPr/>
      </dsp:nvSpPr>
      <dsp:spPr>
        <a:xfrm>
          <a:off x="1453432" y="1345"/>
          <a:ext cx="7257858" cy="2903143"/>
        </a:xfrm>
        <a:prstGeom prst="chevron">
          <a:avLst/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0" bIns="3429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400" i="1" kern="1200" dirty="0" smtClean="0"/>
            <a:t>На початку навчального року</a:t>
          </a:r>
          <a:endParaRPr lang="ru-RU" sz="5400" i="1" kern="1200" dirty="0"/>
        </a:p>
      </dsp:txBody>
      <dsp:txXfrm>
        <a:off x="2905004" y="1345"/>
        <a:ext cx="4354715" cy="2903143"/>
      </dsp:txXfrm>
    </dsp:sp>
    <dsp:sp modelId="{0BD9E67F-1CC1-4BA5-A6FE-32FD180DE31B}">
      <dsp:nvSpPr>
        <dsp:cNvPr id="0" name=""/>
        <dsp:cNvSpPr/>
      </dsp:nvSpPr>
      <dsp:spPr>
        <a:xfrm>
          <a:off x="7767769" y="248112"/>
          <a:ext cx="6024022" cy="2409608"/>
        </a:xfrm>
        <a:prstGeom prst="chevron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60960" rIns="0" bIns="60960" numCol="1" spcCol="1270" anchor="ctr" anchorCtr="0">
          <a:noAutofit/>
        </a:bodyPr>
        <a:lstStyle/>
        <a:p>
          <a:pPr lvl="0" algn="ctr" defTabSz="4267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600" i="1" kern="1200" dirty="0" smtClean="0"/>
            <a:t>1085</a:t>
          </a:r>
          <a:endParaRPr lang="ru-RU" sz="9600" i="1" kern="1200" dirty="0"/>
        </a:p>
      </dsp:txBody>
      <dsp:txXfrm>
        <a:off x="8972573" y="248112"/>
        <a:ext cx="3614414" cy="2409608"/>
      </dsp:txXfrm>
    </dsp:sp>
    <dsp:sp modelId="{8C25112D-4B53-46F9-BD0B-5EE23A645EDE}">
      <dsp:nvSpPr>
        <dsp:cNvPr id="0" name=""/>
        <dsp:cNvSpPr/>
      </dsp:nvSpPr>
      <dsp:spPr>
        <a:xfrm>
          <a:off x="1453432" y="3310928"/>
          <a:ext cx="7257858" cy="2903143"/>
        </a:xfrm>
        <a:prstGeom prst="chevron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0" bIns="3429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5400" i="1" kern="1200" dirty="0" smtClean="0"/>
            <a:t>На кінець навчального року</a:t>
          </a:r>
          <a:endParaRPr lang="ru-RU" sz="5400" i="1" kern="1200" dirty="0"/>
        </a:p>
      </dsp:txBody>
      <dsp:txXfrm>
        <a:off x="2905004" y="3310928"/>
        <a:ext cx="4354715" cy="2903143"/>
      </dsp:txXfrm>
    </dsp:sp>
    <dsp:sp modelId="{D37553DE-F58F-418B-892B-5ED564274118}">
      <dsp:nvSpPr>
        <dsp:cNvPr id="0" name=""/>
        <dsp:cNvSpPr/>
      </dsp:nvSpPr>
      <dsp:spPr>
        <a:xfrm>
          <a:off x="7767769" y="3557695"/>
          <a:ext cx="6024022" cy="2409608"/>
        </a:xfrm>
        <a:prstGeom prst="chevron">
          <a:avLst/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60960" rIns="0" bIns="60960" numCol="1" spcCol="1270" anchor="ctr" anchorCtr="0">
          <a:noAutofit/>
        </a:bodyPr>
        <a:lstStyle/>
        <a:p>
          <a:pPr lvl="0" algn="ctr" defTabSz="4267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600" i="1" kern="1200" dirty="0" smtClean="0"/>
            <a:t>1083</a:t>
          </a:r>
          <a:endParaRPr lang="ru-RU" sz="9600" i="1" kern="1200" dirty="0"/>
        </a:p>
      </dsp:txBody>
      <dsp:txXfrm>
        <a:off x="8972573" y="3557695"/>
        <a:ext cx="3614414" cy="2409608"/>
      </dsp:txXfrm>
    </dsp:sp>
    <dsp:sp modelId="{CE8EE737-5956-4CAF-8891-EC68CC4526A1}">
      <dsp:nvSpPr>
        <dsp:cNvPr id="0" name=""/>
        <dsp:cNvSpPr/>
      </dsp:nvSpPr>
      <dsp:spPr>
        <a:xfrm>
          <a:off x="1453432" y="6620511"/>
          <a:ext cx="7257858" cy="2903143"/>
        </a:xfrm>
        <a:prstGeom prst="chevron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0" bIns="381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6000" i="1" kern="1200" dirty="0" smtClean="0"/>
            <a:t>38 класів</a:t>
          </a:r>
          <a:endParaRPr lang="ru-RU" sz="6000" i="1" kern="1200" dirty="0"/>
        </a:p>
      </dsp:txBody>
      <dsp:txXfrm>
        <a:off x="2905004" y="6620511"/>
        <a:ext cx="4354715" cy="2903143"/>
      </dsp:txXfrm>
    </dsp:sp>
    <dsp:sp modelId="{C4D69AD3-A27F-41FC-BB61-2E66076EE6B2}">
      <dsp:nvSpPr>
        <dsp:cNvPr id="0" name=""/>
        <dsp:cNvSpPr/>
      </dsp:nvSpPr>
      <dsp:spPr>
        <a:xfrm>
          <a:off x="7767769" y="6867278"/>
          <a:ext cx="6024022" cy="2409608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760" tIns="55880" rIns="0" bIns="55880" numCol="1" spcCol="1270" anchor="ctr" anchorCtr="0">
          <a:noAutofit/>
        </a:bodyPr>
        <a:lstStyle/>
        <a:p>
          <a:pPr lvl="0" algn="ctr" defTabSz="3911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8800" i="1" kern="1200" dirty="0" smtClean="0"/>
            <a:t>26-28 учнів</a:t>
          </a:r>
          <a:endParaRPr lang="ru-RU" sz="8800" i="1" kern="1200" dirty="0"/>
        </a:p>
      </dsp:txBody>
      <dsp:txXfrm>
        <a:off x="8972573" y="6867278"/>
        <a:ext cx="3614414" cy="24096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A9319E-767B-4277-859A-D8B1273207F5}">
      <dsp:nvSpPr>
        <dsp:cNvPr id="0" name=""/>
        <dsp:cNvSpPr/>
      </dsp:nvSpPr>
      <dsp:spPr>
        <a:xfrm>
          <a:off x="0" y="5927314"/>
          <a:ext cx="14914512" cy="1604553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312928" rIns="312928" bIns="312928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400" i="1" kern="1200" dirty="0" smtClean="0">
              <a:latin typeface="Constantia" panose="02030602050306030303" pitchFamily="18" charset="0"/>
            </a:rPr>
            <a:t>Діти з багатодітних сімей  - 119</a:t>
          </a:r>
          <a:endParaRPr lang="ru-RU" sz="4400" i="1" kern="1200" dirty="0">
            <a:latin typeface="Constantia" panose="02030602050306030303" pitchFamily="18" charset="0"/>
          </a:endParaRPr>
        </a:p>
      </dsp:txBody>
      <dsp:txXfrm>
        <a:off x="0" y="5927314"/>
        <a:ext cx="14914512" cy="866458"/>
      </dsp:txXfrm>
    </dsp:sp>
    <dsp:sp modelId="{82607FB2-DFD3-4853-A652-A7593858E79F}">
      <dsp:nvSpPr>
        <dsp:cNvPr id="0" name=""/>
        <dsp:cNvSpPr/>
      </dsp:nvSpPr>
      <dsp:spPr>
        <a:xfrm>
          <a:off x="4" y="7259303"/>
          <a:ext cx="7306281" cy="1081116"/>
        </a:xfrm>
        <a:prstGeom prst="rect">
          <a:avLst/>
        </a:prstGeom>
        <a:solidFill>
          <a:schemeClr val="tx2">
            <a:lumMod val="40000"/>
            <a:lumOff val="60000"/>
            <a:alpha val="9000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45720" rIns="256032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kern="1200" dirty="0" smtClean="0">
              <a:latin typeface="Constantia" panose="02030602050306030303" pitchFamily="18" charset="0"/>
            </a:rPr>
            <a:t>Діти, які перебувають на диспансерному обліку - 189</a:t>
          </a:r>
          <a:endParaRPr lang="ru-RU" sz="3600" b="1" kern="1200" dirty="0">
            <a:latin typeface="Constantia" panose="02030602050306030303" pitchFamily="18" charset="0"/>
          </a:endParaRPr>
        </a:p>
      </dsp:txBody>
      <dsp:txXfrm>
        <a:off x="4" y="7259303"/>
        <a:ext cx="7306281" cy="1081116"/>
      </dsp:txXfrm>
    </dsp:sp>
    <dsp:sp modelId="{5A9AB9A7-26D9-43F1-B217-E5247F0BEA70}">
      <dsp:nvSpPr>
        <dsp:cNvPr id="0" name=""/>
        <dsp:cNvSpPr/>
      </dsp:nvSpPr>
      <dsp:spPr>
        <a:xfrm>
          <a:off x="7244213" y="7249671"/>
          <a:ext cx="7588340" cy="1090748"/>
        </a:xfrm>
        <a:prstGeom prst="rect">
          <a:avLst/>
        </a:prstGeom>
        <a:solidFill>
          <a:schemeClr val="accent1">
            <a:lumMod val="60000"/>
            <a:lumOff val="40000"/>
            <a:alpha val="9000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45720" rIns="256032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dirty="0" err="1" smtClean="0">
              <a:latin typeface="Constantia" panose="02030602050306030303" pitchFamily="18" charset="0"/>
            </a:rPr>
            <a:t>Діти</a:t>
          </a:r>
          <a:r>
            <a:rPr lang="ru-RU" sz="3600" b="1" i="0" kern="1200" dirty="0" smtClean="0">
              <a:latin typeface="Constantia" panose="02030602050306030303" pitchFamily="18" charset="0"/>
            </a:rPr>
            <a:t>, </a:t>
          </a:r>
          <a:r>
            <a:rPr lang="ru-RU" sz="3600" b="1" i="0" kern="1200" dirty="0" err="1" smtClean="0">
              <a:latin typeface="Constantia" panose="02030602050306030303" pitchFamily="18" charset="0"/>
            </a:rPr>
            <a:t>зареєстровані</a:t>
          </a:r>
          <a:r>
            <a:rPr lang="ru-RU" sz="3600" b="1" i="0" kern="1200" dirty="0" smtClean="0">
              <a:latin typeface="Constantia" panose="02030602050306030303" pitchFamily="18" charset="0"/>
            </a:rPr>
            <a:t> як ВПО- 53 </a:t>
          </a:r>
          <a:endParaRPr lang="ru-RU" sz="3600" b="1" i="0" kern="1200" dirty="0">
            <a:latin typeface="Constantia" panose="02030602050306030303" pitchFamily="18" charset="0"/>
          </a:endParaRPr>
        </a:p>
      </dsp:txBody>
      <dsp:txXfrm>
        <a:off x="7244213" y="7249671"/>
        <a:ext cx="7588340" cy="1090748"/>
      </dsp:txXfrm>
    </dsp:sp>
    <dsp:sp modelId="{CE13A084-6A7C-41E8-BFC9-7516D5669F34}">
      <dsp:nvSpPr>
        <dsp:cNvPr id="0" name=""/>
        <dsp:cNvSpPr/>
      </dsp:nvSpPr>
      <dsp:spPr>
        <a:xfrm rot="10800000">
          <a:off x="0" y="3342181"/>
          <a:ext cx="14914512" cy="2787038"/>
        </a:xfrm>
        <a:prstGeom prst="upArrowCallout">
          <a:avLst/>
        </a:prstGeom>
        <a:solidFill>
          <a:srgbClr val="0099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3200" kern="1200" dirty="0" smtClean="0">
              <a:latin typeface="Constantia" panose="02030602050306030303" pitchFamily="18" charset="0"/>
            </a:rPr>
            <a:t>Діти осіб, визначених у статті 10 Закону України </a:t>
          </a:r>
        </a:p>
        <a:p>
          <a:pPr lvl="0" algn="ctr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3200" kern="1200" dirty="0" smtClean="0">
              <a:latin typeface="Constantia" panose="02030602050306030303" pitchFamily="18" charset="0"/>
            </a:rPr>
            <a:t>«Про статус ветеранів війни, гарантії їх соціального захисту»</a:t>
          </a:r>
          <a:r>
            <a:rPr lang="uk-UA" sz="3200" i="1" kern="1200" dirty="0" smtClean="0">
              <a:latin typeface="Constantia" panose="02030602050306030303" pitchFamily="18" charset="0"/>
            </a:rPr>
            <a:t> - 7</a:t>
          </a:r>
          <a:r>
            <a:rPr lang="uk-UA" sz="3200" kern="1200" dirty="0" smtClean="0">
              <a:latin typeface="Constantia" panose="02030602050306030303" pitchFamily="18" charset="0"/>
            </a:rPr>
            <a:t> </a:t>
          </a:r>
          <a:endParaRPr lang="ru-RU" sz="3200" kern="1200" dirty="0">
            <a:latin typeface="Constantia" panose="02030602050306030303" pitchFamily="18" charset="0"/>
          </a:endParaRPr>
        </a:p>
      </dsp:txBody>
      <dsp:txXfrm rot="-10800000">
        <a:off x="0" y="3342181"/>
        <a:ext cx="14914512" cy="978250"/>
      </dsp:txXfrm>
    </dsp:sp>
    <dsp:sp modelId="{9578C54A-709D-4D47-BC4A-2DAC7F417F53}">
      <dsp:nvSpPr>
        <dsp:cNvPr id="0" name=""/>
        <dsp:cNvSpPr/>
      </dsp:nvSpPr>
      <dsp:spPr>
        <a:xfrm>
          <a:off x="3644" y="4575124"/>
          <a:ext cx="7981586" cy="737873"/>
        </a:xfrm>
        <a:prstGeom prst="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40640" rIns="227584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/>
            <a:t>Діти інваліди - 19</a:t>
          </a:r>
          <a:endParaRPr lang="ru-RU" sz="3200" b="1" kern="1200" dirty="0"/>
        </a:p>
      </dsp:txBody>
      <dsp:txXfrm>
        <a:off x="3644" y="4575124"/>
        <a:ext cx="7981586" cy="737873"/>
      </dsp:txXfrm>
    </dsp:sp>
    <dsp:sp modelId="{4A377DF9-FF5F-42D3-98B4-FCFCC3A507C3}">
      <dsp:nvSpPr>
        <dsp:cNvPr id="0" name=""/>
        <dsp:cNvSpPr/>
      </dsp:nvSpPr>
      <dsp:spPr>
        <a:xfrm>
          <a:off x="7919299" y="4575124"/>
          <a:ext cx="6925635" cy="737873"/>
        </a:xfrm>
        <a:prstGeom prst="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40640" rIns="227584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200" b="1" kern="1200" dirty="0" smtClean="0"/>
            <a:t>Діти УБД - 44</a:t>
          </a:r>
          <a:endParaRPr lang="ru-RU" sz="3200" b="1" kern="1200" dirty="0"/>
        </a:p>
      </dsp:txBody>
      <dsp:txXfrm>
        <a:off x="7919299" y="4575124"/>
        <a:ext cx="6925635" cy="737873"/>
      </dsp:txXfrm>
    </dsp:sp>
    <dsp:sp modelId="{CDE88444-D6A3-423F-A22E-73BE03F77146}">
      <dsp:nvSpPr>
        <dsp:cNvPr id="0" name=""/>
        <dsp:cNvSpPr/>
      </dsp:nvSpPr>
      <dsp:spPr>
        <a:xfrm rot="10800000">
          <a:off x="0" y="1195570"/>
          <a:ext cx="14914512" cy="2467803"/>
        </a:xfrm>
        <a:prstGeom prst="upArrowCallou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err="1" smtClean="0">
              <a:latin typeface="Constantia" panose="02030602050306030303" pitchFamily="18" charset="0"/>
            </a:rPr>
            <a:t>Діти</a:t>
          </a:r>
          <a:r>
            <a:rPr lang="ru-RU" sz="3600" b="1" kern="1200" dirty="0" smtClean="0">
              <a:latin typeface="Constantia" panose="02030602050306030303" pitchFamily="18" charset="0"/>
            </a:rPr>
            <a:t>, </a:t>
          </a:r>
          <a:r>
            <a:rPr lang="ru-RU" sz="3600" b="1" kern="1200" dirty="0" err="1" smtClean="0">
              <a:latin typeface="Constantia" panose="02030602050306030303" pitchFamily="18" charset="0"/>
            </a:rPr>
            <a:t>які</a:t>
          </a:r>
          <a:r>
            <a:rPr lang="ru-RU" sz="3600" b="1" kern="1200" dirty="0" smtClean="0">
              <a:latin typeface="Constantia" panose="02030602050306030303" pitchFamily="18" charset="0"/>
            </a:rPr>
            <a:t> </a:t>
          </a:r>
          <a:r>
            <a:rPr lang="ru-RU" sz="3600" b="1" kern="1200" dirty="0" err="1" smtClean="0">
              <a:latin typeface="Constantia" panose="02030602050306030303" pitchFamily="18" charset="0"/>
            </a:rPr>
            <a:t>постраждали</a:t>
          </a:r>
          <a:r>
            <a:rPr lang="ru-RU" sz="3600" b="1" kern="1200" dirty="0" smtClean="0">
              <a:latin typeface="Constantia" panose="02030602050306030303" pitchFamily="18" charset="0"/>
            </a:rPr>
            <a:t> </a:t>
          </a:r>
          <a:r>
            <a:rPr lang="ru-RU" sz="3600" b="1" kern="1200" dirty="0" err="1" smtClean="0">
              <a:latin typeface="Constantia" panose="02030602050306030303" pitchFamily="18" charset="0"/>
            </a:rPr>
            <a:t>внаслідок</a:t>
          </a:r>
          <a:r>
            <a:rPr lang="ru-RU" sz="3600" b="1" kern="1200" dirty="0" smtClean="0">
              <a:latin typeface="Constantia" panose="02030602050306030303" pitchFamily="18" charset="0"/>
            </a:rPr>
            <a:t> </a:t>
          </a:r>
          <a:r>
            <a:rPr lang="ru-RU" sz="3600" b="1" kern="1200" dirty="0" err="1" smtClean="0">
              <a:latin typeface="Constantia" panose="02030602050306030303" pitchFamily="18" charset="0"/>
            </a:rPr>
            <a:t>аварії</a:t>
          </a:r>
          <a:r>
            <a:rPr lang="ru-RU" sz="2800" kern="1200" dirty="0" smtClean="0">
              <a:latin typeface="Arial Black" panose="020B0A04020102020204" pitchFamily="34" charset="0"/>
            </a:rPr>
            <a:t> на ЧАЕС - 4 </a:t>
          </a:r>
          <a:endParaRPr lang="ru-RU" sz="2800" kern="1200" dirty="0">
            <a:latin typeface="Arial Black" panose="020B0A04020102020204" pitchFamily="34" charset="0"/>
          </a:endParaRPr>
        </a:p>
      </dsp:txBody>
      <dsp:txXfrm rot="-10800000">
        <a:off x="0" y="1195570"/>
        <a:ext cx="14914512" cy="866198"/>
      </dsp:txXfrm>
    </dsp:sp>
    <dsp:sp modelId="{940E2848-5212-4E47-99B2-54521CBEBC6B}">
      <dsp:nvSpPr>
        <dsp:cNvPr id="0" name=""/>
        <dsp:cNvSpPr/>
      </dsp:nvSpPr>
      <dsp:spPr>
        <a:xfrm>
          <a:off x="18" y="2149621"/>
          <a:ext cx="6597923" cy="737873"/>
        </a:xfrm>
        <a:prstGeom prst="rect">
          <a:avLst/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50800" rIns="28448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kern="1200" dirty="0" smtClean="0"/>
            <a:t>Діти напівсироти-13</a:t>
          </a:r>
          <a:endParaRPr lang="ru-RU" sz="4000" b="1" kern="1200" dirty="0"/>
        </a:p>
      </dsp:txBody>
      <dsp:txXfrm>
        <a:off x="18" y="2149621"/>
        <a:ext cx="6597923" cy="737873"/>
      </dsp:txXfrm>
    </dsp:sp>
    <dsp:sp modelId="{05174D51-B6E3-425A-93AA-4748BCA240F4}">
      <dsp:nvSpPr>
        <dsp:cNvPr id="0" name=""/>
        <dsp:cNvSpPr/>
      </dsp:nvSpPr>
      <dsp:spPr>
        <a:xfrm>
          <a:off x="6534008" y="2149621"/>
          <a:ext cx="8309557" cy="737873"/>
        </a:xfrm>
        <a:prstGeom prst="rect">
          <a:avLst/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45720" rIns="256032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b="1" kern="1200" dirty="0" smtClean="0"/>
            <a:t>Діти з неповних сімей - 7 </a:t>
          </a:r>
          <a:endParaRPr lang="ru-RU" sz="3600" b="1" kern="1200" dirty="0"/>
        </a:p>
      </dsp:txBody>
      <dsp:txXfrm>
        <a:off x="6534008" y="2149621"/>
        <a:ext cx="8309557" cy="737873"/>
      </dsp:txXfrm>
    </dsp:sp>
    <dsp:sp modelId="{EAAE5491-AC06-4249-9588-8DB3FAE5DECB}">
      <dsp:nvSpPr>
        <dsp:cNvPr id="0" name=""/>
        <dsp:cNvSpPr/>
      </dsp:nvSpPr>
      <dsp:spPr>
        <a:xfrm rot="10800000">
          <a:off x="0" y="4442"/>
          <a:ext cx="14914512" cy="1400108"/>
        </a:xfrm>
        <a:prstGeom prst="upArrowCallou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latin typeface="Arial Black" panose="020B0A04020102020204" pitchFamily="34" charset="0"/>
            </a:rPr>
            <a:t> </a:t>
          </a:r>
          <a:r>
            <a:rPr lang="uk-UA" sz="4000" kern="1200" dirty="0" smtClean="0">
              <a:latin typeface="Constantia" panose="02030602050306030303" pitchFamily="18" charset="0"/>
            </a:rPr>
            <a:t>Діти-сироти та позбавлені батьківського піклування-14</a:t>
          </a:r>
          <a:endParaRPr lang="ru-RU" sz="4000" kern="1200" dirty="0">
            <a:latin typeface="Constantia" panose="02030602050306030303" pitchFamily="18" charset="0"/>
          </a:endParaRPr>
        </a:p>
      </dsp:txBody>
      <dsp:txXfrm rot="10800000">
        <a:off x="0" y="4442"/>
        <a:ext cx="14914512" cy="9097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F9C31-968D-4853-BEAE-094F47593037}">
      <dsp:nvSpPr>
        <dsp:cNvPr id="0" name=""/>
        <dsp:cNvSpPr/>
      </dsp:nvSpPr>
      <dsp:spPr>
        <a:xfrm>
          <a:off x="0" y="2847656"/>
          <a:ext cx="3262312" cy="19573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kern="1200" dirty="0" smtClean="0"/>
            <a:t>22 педпрацівників</a:t>
          </a:r>
        </a:p>
      </dsp:txBody>
      <dsp:txXfrm>
        <a:off x="0" y="2847656"/>
        <a:ext cx="3262312" cy="1957387"/>
      </dsp:txXfrm>
    </dsp:sp>
    <dsp:sp modelId="{A0F9DCA1-3A3C-4EA7-ADF3-2B4E5BF785D4}">
      <dsp:nvSpPr>
        <dsp:cNvPr id="0" name=""/>
        <dsp:cNvSpPr/>
      </dsp:nvSpPr>
      <dsp:spPr>
        <a:xfrm>
          <a:off x="3596242" y="2847656"/>
          <a:ext cx="3262312" cy="1957387"/>
        </a:xfrm>
        <a:prstGeom prst="rect">
          <a:avLst/>
        </a:prstGeom>
        <a:solidFill>
          <a:schemeClr val="accent4">
            <a:hueOff val="-1116192"/>
            <a:satOff val="6725"/>
            <a:lumOff val="5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kern="1200" dirty="0" smtClean="0"/>
            <a:t>2 </a:t>
          </a: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kern="1200" dirty="0" smtClean="0"/>
            <a:t>психологи</a:t>
          </a:r>
          <a:endParaRPr lang="uk-UA" sz="3500" kern="1200" dirty="0"/>
        </a:p>
      </dsp:txBody>
      <dsp:txXfrm>
        <a:off x="3596242" y="2847656"/>
        <a:ext cx="3262312" cy="1957387"/>
      </dsp:txXfrm>
    </dsp:sp>
    <dsp:sp modelId="{AA4A4B51-DFA3-4B3E-B1DF-802A5186C8F4}">
      <dsp:nvSpPr>
        <dsp:cNvPr id="0" name=""/>
        <dsp:cNvSpPr/>
      </dsp:nvSpPr>
      <dsp:spPr>
        <a:xfrm>
          <a:off x="7177087" y="2847656"/>
          <a:ext cx="3262312" cy="1957387"/>
        </a:xfrm>
        <a:prstGeom prst="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kern="1200" dirty="0" smtClean="0"/>
            <a:t>логопеди, дефектологи</a:t>
          </a:r>
          <a:endParaRPr lang="uk-UA" sz="3500" kern="1200" dirty="0"/>
        </a:p>
      </dsp:txBody>
      <dsp:txXfrm>
        <a:off x="7177087" y="2847656"/>
        <a:ext cx="3262312" cy="1957387"/>
      </dsp:txXfrm>
    </dsp:sp>
    <dsp:sp modelId="{6860EDF0-731D-414C-B246-4F96E6957663}">
      <dsp:nvSpPr>
        <dsp:cNvPr id="0" name=""/>
        <dsp:cNvSpPr/>
      </dsp:nvSpPr>
      <dsp:spPr>
        <a:xfrm>
          <a:off x="1391572" y="296684"/>
          <a:ext cx="3262312" cy="1957387"/>
        </a:xfrm>
        <a:prstGeom prst="rect">
          <a:avLst/>
        </a:prstGeom>
        <a:solidFill>
          <a:schemeClr val="accent4">
            <a:hueOff val="-3348577"/>
            <a:satOff val="20174"/>
            <a:lumOff val="16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kern="1200" dirty="0" smtClean="0"/>
            <a:t>22</a:t>
          </a: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kern="1200" dirty="0" smtClean="0"/>
            <a:t> інклюзивних класи</a:t>
          </a:r>
          <a:endParaRPr lang="uk-UA" sz="3500" kern="1200" dirty="0"/>
        </a:p>
      </dsp:txBody>
      <dsp:txXfrm>
        <a:off x="1391572" y="296684"/>
        <a:ext cx="3262312" cy="1957387"/>
      </dsp:txXfrm>
    </dsp:sp>
    <dsp:sp modelId="{EC4AB9B2-B522-457D-98C5-B6C6766CD3DD}">
      <dsp:nvSpPr>
        <dsp:cNvPr id="0" name=""/>
        <dsp:cNvSpPr/>
      </dsp:nvSpPr>
      <dsp:spPr>
        <a:xfrm>
          <a:off x="5425029" y="309388"/>
          <a:ext cx="3262312" cy="1957387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kern="1200" dirty="0" smtClean="0"/>
            <a:t>28 </a:t>
          </a:r>
        </a:p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kern="1200" dirty="0" smtClean="0"/>
            <a:t>учнів з ООП</a:t>
          </a:r>
          <a:endParaRPr lang="uk-UA" sz="3500" kern="1200" dirty="0"/>
        </a:p>
      </dsp:txBody>
      <dsp:txXfrm>
        <a:off x="5425029" y="309388"/>
        <a:ext cx="3262312" cy="195738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DC2E66-7A04-4C0D-8D91-3BC38B2524C8}">
      <dsp:nvSpPr>
        <dsp:cNvPr id="0" name=""/>
        <dsp:cNvSpPr/>
      </dsp:nvSpPr>
      <dsp:spPr>
        <a:xfrm>
          <a:off x="171856" y="0"/>
          <a:ext cx="7476916" cy="207758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kern="1200" dirty="0" smtClean="0"/>
            <a:t>Обід – 50 гр. на день для учнів 1-11 класів  з  числа дітей із пільгових категорій </a:t>
          </a:r>
          <a:endParaRPr lang="ru-RU" sz="3500" kern="1200" dirty="0"/>
        </a:p>
      </dsp:txBody>
      <dsp:txXfrm>
        <a:off x="232707" y="60851"/>
        <a:ext cx="5407066" cy="1955887"/>
      </dsp:txXfrm>
    </dsp:sp>
    <dsp:sp modelId="{447275FB-47A5-40E9-BF7F-5DD955B45675}">
      <dsp:nvSpPr>
        <dsp:cNvPr id="0" name=""/>
        <dsp:cNvSpPr/>
      </dsp:nvSpPr>
      <dsp:spPr>
        <a:xfrm>
          <a:off x="1151657" y="4847708"/>
          <a:ext cx="8421479" cy="2077589"/>
        </a:xfrm>
        <a:prstGeom prst="roundRect">
          <a:avLst>
            <a:gd name="adj" fmla="val 1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kern="1200" dirty="0" smtClean="0"/>
            <a:t>Гаряче харчування для учнів за кошти батьків – 210 (</a:t>
          </a:r>
          <a:r>
            <a:rPr lang="uk-UA" sz="3600" kern="1200" dirty="0" smtClean="0"/>
            <a:t>початкова ланка</a:t>
          </a:r>
          <a:r>
            <a:rPr lang="uk-UA" sz="3500" kern="1200" dirty="0" smtClean="0"/>
            <a:t>) + 200 (старша школа)</a:t>
          </a:r>
          <a:endParaRPr lang="ru-RU" sz="3500" kern="1200" dirty="0"/>
        </a:p>
      </dsp:txBody>
      <dsp:txXfrm>
        <a:off x="1212508" y="4908559"/>
        <a:ext cx="6159088" cy="1955887"/>
      </dsp:txXfrm>
    </dsp:sp>
    <dsp:sp modelId="{6E44D5E6-563A-4D12-890D-C38B0A6A9CF6}">
      <dsp:nvSpPr>
        <dsp:cNvPr id="0" name=""/>
        <dsp:cNvSpPr/>
      </dsp:nvSpPr>
      <dsp:spPr>
        <a:xfrm>
          <a:off x="354378" y="2330999"/>
          <a:ext cx="8137166" cy="2077589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500" kern="1200" dirty="0" smtClean="0"/>
            <a:t>Пільгові категорії – 169 учнів (станом на травень)</a:t>
          </a:r>
          <a:endParaRPr lang="ru-RU" sz="3500" kern="1200" dirty="0"/>
        </a:p>
      </dsp:txBody>
      <dsp:txXfrm>
        <a:off x="415229" y="2391850"/>
        <a:ext cx="5947046" cy="1955887"/>
      </dsp:txXfrm>
    </dsp:sp>
    <dsp:sp modelId="{33167E39-D3DE-43DC-BDFE-65C91059F79A}">
      <dsp:nvSpPr>
        <dsp:cNvPr id="0" name=""/>
        <dsp:cNvSpPr/>
      </dsp:nvSpPr>
      <dsp:spPr>
        <a:xfrm>
          <a:off x="6786733" y="1575505"/>
          <a:ext cx="1350433" cy="135043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090580" y="1575505"/>
        <a:ext cx="742739" cy="1016201"/>
      </dsp:txXfrm>
    </dsp:sp>
    <dsp:sp modelId="{5A3DC4A5-CD00-43C5-AB63-11CA26E43478}">
      <dsp:nvSpPr>
        <dsp:cNvPr id="0" name=""/>
        <dsp:cNvSpPr/>
      </dsp:nvSpPr>
      <dsp:spPr>
        <a:xfrm>
          <a:off x="7504718" y="3985508"/>
          <a:ext cx="1350433" cy="135043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808565" y="3985508"/>
        <a:ext cx="742739" cy="10162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0.49766</cdr:x>
      <cdr:y>0.30007</cdr:y>
    </cdr:from>
    <cdr:to>
      <cdr:x>0.60471</cdr:x>
      <cdr:y>0.4321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604797" y="1731856"/>
          <a:ext cx="990600" cy="7620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4400" dirty="0" smtClean="0">
              <a:solidFill>
                <a:schemeClr val="accent5">
                  <a:lumMod val="40000"/>
                  <a:lumOff val="60000"/>
                </a:schemeClr>
              </a:solidFill>
              <a:latin typeface="Arial Black" panose="020B0A04020102020204" pitchFamily="34" charset="0"/>
            </a:rPr>
            <a:t>44</a:t>
          </a:r>
          <a:endParaRPr lang="ru-RU" sz="4400" dirty="0">
            <a:solidFill>
              <a:schemeClr val="accent5">
                <a:lumMod val="40000"/>
                <a:lumOff val="60000"/>
              </a:schemeClr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0.47295</cdr:x>
      <cdr:y>0.52753</cdr:y>
    </cdr:from>
    <cdr:to>
      <cdr:x>0.58001</cdr:x>
      <cdr:y>0.61995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376197" y="3044673"/>
          <a:ext cx="990600" cy="5334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uk-UA" sz="4400" dirty="0" smtClean="0">
              <a:solidFill>
                <a:schemeClr val="accent5">
                  <a:lumMod val="20000"/>
                  <a:lumOff val="80000"/>
                </a:schemeClr>
              </a:solidFill>
              <a:latin typeface="Arial Black" panose="020B0A04020102020204" pitchFamily="34" charset="0"/>
            </a:rPr>
            <a:t>12</a:t>
          </a:r>
          <a:endParaRPr lang="ru-RU" sz="4400" dirty="0">
            <a:solidFill>
              <a:schemeClr val="accent5">
                <a:lumMod val="20000"/>
                <a:lumOff val="80000"/>
              </a:schemeClr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0.25884</cdr:x>
      <cdr:y>0.18803</cdr:y>
    </cdr:from>
    <cdr:to>
      <cdr:x>0.36589</cdr:x>
      <cdr:y>0.28045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394997" y="1085213"/>
          <a:ext cx="990600" cy="5334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4400" dirty="0" smtClean="0">
              <a:solidFill>
                <a:schemeClr val="accent5">
                  <a:lumMod val="20000"/>
                  <a:lumOff val="80000"/>
                </a:schemeClr>
              </a:solidFill>
              <a:latin typeface="Arial Black" panose="020B0A04020102020204" pitchFamily="34" charset="0"/>
            </a:rPr>
            <a:t>20</a:t>
          </a:r>
          <a:endParaRPr lang="ru-RU" sz="4400" dirty="0">
            <a:solidFill>
              <a:schemeClr val="accent5">
                <a:lumMod val="20000"/>
                <a:lumOff val="80000"/>
              </a:schemeClr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0.11351</cdr:x>
      <cdr:y>0.4734</cdr:y>
    </cdr:from>
    <cdr:to>
      <cdr:x>0.22056</cdr:x>
      <cdr:y>0.56582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050283" y="2732256"/>
          <a:ext cx="990600" cy="5334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4400" dirty="0" smtClean="0">
              <a:solidFill>
                <a:schemeClr val="accent5">
                  <a:lumMod val="20000"/>
                  <a:lumOff val="80000"/>
                </a:schemeClr>
              </a:solidFill>
              <a:latin typeface="Arial Black" panose="020B0A04020102020204" pitchFamily="34" charset="0"/>
            </a:rPr>
            <a:t>25</a:t>
          </a:r>
          <a:endParaRPr lang="ru-RU" sz="4400" dirty="0">
            <a:solidFill>
              <a:schemeClr val="accent5">
                <a:lumMod val="20000"/>
                <a:lumOff val="80000"/>
              </a:schemeClr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0.29178</cdr:x>
      <cdr:y>0.53103</cdr:y>
    </cdr:from>
    <cdr:to>
      <cdr:x>0.39883</cdr:x>
      <cdr:y>0.62345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699797" y="3064844"/>
          <a:ext cx="990600" cy="5334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4400" dirty="0" smtClean="0">
              <a:solidFill>
                <a:schemeClr val="accent5">
                  <a:lumMod val="20000"/>
                  <a:lumOff val="80000"/>
                </a:schemeClr>
              </a:solidFill>
              <a:latin typeface="Arial Black" panose="020B0A04020102020204" pitchFamily="34" charset="0"/>
            </a:rPr>
            <a:t>11</a:t>
          </a:r>
          <a:endParaRPr lang="ru-RU" sz="4400" dirty="0">
            <a:solidFill>
              <a:schemeClr val="accent5">
                <a:lumMod val="20000"/>
                <a:lumOff val="80000"/>
              </a:schemeClr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0.11351</cdr:x>
      <cdr:y>0.23773</cdr:y>
    </cdr:from>
    <cdr:to>
      <cdr:x>0.22056</cdr:x>
      <cdr:y>0.33015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050283" y="1372085"/>
          <a:ext cx="990600" cy="5334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4400" dirty="0">
              <a:solidFill>
                <a:schemeClr val="accent5">
                  <a:lumMod val="20000"/>
                  <a:lumOff val="80000"/>
                </a:schemeClr>
              </a:solidFill>
              <a:latin typeface="Arial Black" panose="020B0A04020102020204" pitchFamily="34" charset="0"/>
            </a:rPr>
            <a:t>7</a:t>
          </a:r>
          <a:endParaRPr lang="ru-RU" sz="4400" dirty="0">
            <a:solidFill>
              <a:schemeClr val="accent5">
                <a:lumMod val="20000"/>
                <a:lumOff val="80000"/>
              </a:schemeClr>
            </a:solidFill>
            <a:latin typeface="Arial Black" panose="020B0A04020102020204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1" i="0">
                <a:solidFill>
                  <a:srgbClr val="07565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171516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1" i="0">
                <a:solidFill>
                  <a:srgbClr val="07565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1" i="0">
                <a:solidFill>
                  <a:srgbClr val="07565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2196" y="161595"/>
            <a:ext cx="12743606" cy="98488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914400" y="9566910"/>
            <a:ext cx="4206240" cy="276999"/>
          </a:xfrm>
        </p:spPr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22.06.2023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217920" y="9566910"/>
            <a:ext cx="5852160" cy="276999"/>
          </a:xfr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3167361" y="9566910"/>
            <a:ext cx="4206240" cy="276999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902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E3E2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72196" y="161595"/>
            <a:ext cx="12743606" cy="16033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rgbClr val="075658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01170" y="2623046"/>
            <a:ext cx="15285658" cy="5969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171516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.png"/><Relationship Id="rId7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4.png"/><Relationship Id="rId7" Type="http://schemas.openxmlformats.org/officeDocument/2006/relationships/image" Target="../media/image6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e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5.xml"/><Relationship Id="rId12" Type="http://schemas.openxmlformats.org/officeDocument/2006/relationships/image" Target="../media/image6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11" Type="http://schemas.openxmlformats.org/officeDocument/2006/relationships/image" Target="../media/image65.jpg"/><Relationship Id="rId5" Type="http://schemas.openxmlformats.org/officeDocument/2006/relationships/diagramLayout" Target="../diagrams/layout5.xml"/><Relationship Id="rId10" Type="http://schemas.openxmlformats.org/officeDocument/2006/relationships/image" Target="../media/image64.jpg"/><Relationship Id="rId4" Type="http://schemas.openxmlformats.org/officeDocument/2006/relationships/diagramData" Target="../diagrams/data5.xml"/><Relationship Id="rId9" Type="http://schemas.openxmlformats.org/officeDocument/2006/relationships/image" Target="../media/image63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g"/><Relationship Id="rId3" Type="http://schemas.openxmlformats.org/officeDocument/2006/relationships/image" Target="../media/image69.jpeg"/><Relationship Id="rId7" Type="http://schemas.openxmlformats.org/officeDocument/2006/relationships/image" Target="../media/image71.jp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jpg"/><Relationship Id="rId11" Type="http://schemas.openxmlformats.org/officeDocument/2006/relationships/image" Target="../media/image75.jpeg"/><Relationship Id="rId5" Type="http://schemas.openxmlformats.org/officeDocument/2006/relationships/image" Target="../media/image4.png"/><Relationship Id="rId10" Type="http://schemas.openxmlformats.org/officeDocument/2006/relationships/image" Target="../media/image74.jpeg"/><Relationship Id="rId4" Type="http://schemas.openxmlformats.org/officeDocument/2006/relationships/image" Target="../media/image3.png"/><Relationship Id="rId9" Type="http://schemas.openxmlformats.org/officeDocument/2006/relationships/image" Target="../media/image73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g"/><Relationship Id="rId13" Type="http://schemas.openxmlformats.org/officeDocument/2006/relationships/diagramColors" Target="../diagrams/colors6.xml"/><Relationship Id="rId3" Type="http://schemas.openxmlformats.org/officeDocument/2006/relationships/image" Target="../media/image4.png"/><Relationship Id="rId7" Type="http://schemas.openxmlformats.org/officeDocument/2006/relationships/image" Target="../media/image79.jpg"/><Relationship Id="rId12" Type="http://schemas.openxmlformats.org/officeDocument/2006/relationships/diagramQuickStyle" Target="../diagrams/quickStyle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g"/><Relationship Id="rId11" Type="http://schemas.openxmlformats.org/officeDocument/2006/relationships/diagramLayout" Target="../diagrams/layout6.xml"/><Relationship Id="rId5" Type="http://schemas.openxmlformats.org/officeDocument/2006/relationships/image" Target="../media/image77.jpg"/><Relationship Id="rId10" Type="http://schemas.openxmlformats.org/officeDocument/2006/relationships/diagramData" Target="../diagrams/data6.xml"/><Relationship Id="rId4" Type="http://schemas.openxmlformats.org/officeDocument/2006/relationships/image" Target="../media/image76.jpg"/><Relationship Id="rId9" Type="http://schemas.openxmlformats.org/officeDocument/2006/relationships/image" Target="../media/image81.jpg"/><Relationship Id="rId14" Type="http://schemas.microsoft.com/office/2007/relationships/diagramDrawing" Target="../diagrams/drawing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73150" y="0"/>
            <a:ext cx="10114848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1741" y="0"/>
            <a:ext cx="4835525" cy="3830320"/>
            <a:chOff x="11741" y="0"/>
            <a:chExt cx="4835525" cy="3830320"/>
          </a:xfrm>
        </p:grpSpPr>
        <p:sp>
          <p:nvSpPr>
            <p:cNvPr id="4" name="object 4"/>
            <p:cNvSpPr/>
            <p:nvPr/>
          </p:nvSpPr>
          <p:spPr>
            <a:xfrm>
              <a:off x="11734" y="0"/>
              <a:ext cx="4246880" cy="2866390"/>
            </a:xfrm>
            <a:custGeom>
              <a:avLst/>
              <a:gdLst/>
              <a:ahLst/>
              <a:cxnLst/>
              <a:rect l="l" t="t" r="r" b="b"/>
              <a:pathLst>
                <a:path w="4246880" h="2866390">
                  <a:moveTo>
                    <a:pt x="4246270" y="0"/>
                  </a:moveTo>
                  <a:lnTo>
                    <a:pt x="629323" y="0"/>
                  </a:lnTo>
                  <a:lnTo>
                    <a:pt x="0" y="0"/>
                  </a:lnTo>
                  <a:lnTo>
                    <a:pt x="0" y="1091806"/>
                  </a:lnTo>
                  <a:lnTo>
                    <a:pt x="1623606" y="2865818"/>
                  </a:lnTo>
                  <a:lnTo>
                    <a:pt x="4246270" y="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741" y="0"/>
              <a:ext cx="4835525" cy="3830320"/>
            </a:xfrm>
            <a:custGeom>
              <a:avLst/>
              <a:gdLst/>
              <a:ahLst/>
              <a:cxnLst/>
              <a:rect l="l" t="t" r="r" b="b"/>
              <a:pathLst>
                <a:path w="4835525" h="3830320">
                  <a:moveTo>
                    <a:pt x="1330214" y="3829836"/>
                  </a:moveTo>
                  <a:lnTo>
                    <a:pt x="0" y="2376632"/>
                  </a:lnTo>
                  <a:lnTo>
                    <a:pt x="0" y="1721476"/>
                  </a:lnTo>
                  <a:lnTo>
                    <a:pt x="1330214" y="3174680"/>
                  </a:lnTo>
                  <a:lnTo>
                    <a:pt x="4245873" y="0"/>
                  </a:lnTo>
                  <a:lnTo>
                    <a:pt x="4835047" y="0"/>
                  </a:lnTo>
                  <a:lnTo>
                    <a:pt x="1330214" y="3829836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7966365" y="0"/>
            <a:ext cx="10321925" cy="10287000"/>
            <a:chOff x="7966365" y="0"/>
            <a:chExt cx="10321925" cy="10287000"/>
          </a:xfrm>
        </p:grpSpPr>
        <p:sp>
          <p:nvSpPr>
            <p:cNvPr id="7" name="object 7"/>
            <p:cNvSpPr/>
            <p:nvPr/>
          </p:nvSpPr>
          <p:spPr>
            <a:xfrm>
              <a:off x="7966365" y="0"/>
              <a:ext cx="8202295" cy="9044305"/>
            </a:xfrm>
            <a:custGeom>
              <a:avLst/>
              <a:gdLst/>
              <a:ahLst/>
              <a:cxnLst/>
              <a:rect l="l" t="t" r="r" b="b"/>
              <a:pathLst>
                <a:path w="8202294" h="9044305">
                  <a:moveTo>
                    <a:pt x="8095732" y="9044230"/>
                  </a:moveTo>
                  <a:lnTo>
                    <a:pt x="0" y="0"/>
                  </a:lnTo>
                  <a:lnTo>
                    <a:pt x="191753" y="0"/>
                  </a:lnTo>
                  <a:lnTo>
                    <a:pt x="8202187" y="8948939"/>
                  </a:lnTo>
                  <a:lnTo>
                    <a:pt x="8095732" y="9044230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797473" y="5897997"/>
              <a:ext cx="4390390" cy="4389120"/>
            </a:xfrm>
            <a:custGeom>
              <a:avLst/>
              <a:gdLst/>
              <a:ahLst/>
              <a:cxnLst/>
              <a:rect l="l" t="t" r="r" b="b"/>
              <a:pathLst>
                <a:path w="4390390" h="4389120">
                  <a:moveTo>
                    <a:pt x="4390392" y="4389002"/>
                  </a:moveTo>
                  <a:lnTo>
                    <a:pt x="3408106" y="4389002"/>
                  </a:lnTo>
                  <a:lnTo>
                    <a:pt x="0" y="970406"/>
                  </a:lnTo>
                  <a:lnTo>
                    <a:pt x="1332" y="0"/>
                  </a:lnTo>
                  <a:lnTo>
                    <a:pt x="4390392" y="4389002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472536" y="5952533"/>
              <a:ext cx="2815590" cy="4334510"/>
            </a:xfrm>
            <a:custGeom>
              <a:avLst/>
              <a:gdLst/>
              <a:ahLst/>
              <a:cxnLst/>
              <a:rect l="l" t="t" r="r" b="b"/>
              <a:pathLst>
                <a:path w="2815590" h="4334509">
                  <a:moveTo>
                    <a:pt x="2715328" y="4334466"/>
                  </a:moveTo>
                  <a:lnTo>
                    <a:pt x="0" y="1618348"/>
                  </a:lnTo>
                  <a:lnTo>
                    <a:pt x="2815463" y="0"/>
                  </a:lnTo>
                  <a:lnTo>
                    <a:pt x="2715328" y="4334466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977358" y="4257606"/>
            <a:ext cx="10823038" cy="5391219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 marR="245110" algn="ctr">
              <a:lnSpc>
                <a:spcPts val="7200"/>
              </a:lnSpc>
              <a:spcBef>
                <a:spcPts val="1540"/>
              </a:spcBef>
            </a:pPr>
            <a:r>
              <a:rPr sz="7200" b="1" i="1" spc="-515" dirty="0">
                <a:solidFill>
                  <a:srgbClr val="075658"/>
                </a:solidFill>
                <a:latin typeface="Arial"/>
                <a:cs typeface="Arial"/>
              </a:rPr>
              <a:t>ЗВІТ </a:t>
            </a:r>
            <a:r>
              <a:rPr sz="7200" b="1" i="1" spc="-615" dirty="0">
                <a:solidFill>
                  <a:srgbClr val="075658"/>
                </a:solidFill>
                <a:latin typeface="Arial"/>
                <a:cs typeface="Arial"/>
              </a:rPr>
              <a:t>ДИРЕКТОРА </a:t>
            </a:r>
            <a:endParaRPr lang="uk-UA" sz="7200" b="1" i="1" spc="-530" dirty="0">
              <a:solidFill>
                <a:srgbClr val="075658"/>
              </a:solidFill>
              <a:latin typeface="Arial"/>
              <a:cs typeface="Arial"/>
            </a:endParaRPr>
          </a:p>
          <a:p>
            <a:pPr marL="12700" marR="245110" algn="ctr">
              <a:lnSpc>
                <a:spcPts val="7200"/>
              </a:lnSpc>
              <a:spcBef>
                <a:spcPts val="1540"/>
              </a:spcBef>
            </a:pPr>
            <a:r>
              <a:rPr lang="uk-UA" sz="7200" b="1" i="1" spc="-530" dirty="0" smtClean="0">
                <a:solidFill>
                  <a:srgbClr val="075658"/>
                </a:solidFill>
                <a:latin typeface="Arial"/>
                <a:cs typeface="Arial"/>
              </a:rPr>
              <a:t>МУКАЧІВСЬКОЇ </a:t>
            </a:r>
          </a:p>
          <a:p>
            <a:pPr marL="12700" marR="245110" algn="ctr">
              <a:lnSpc>
                <a:spcPts val="7200"/>
              </a:lnSpc>
              <a:spcBef>
                <a:spcPts val="1540"/>
              </a:spcBef>
            </a:pPr>
            <a:r>
              <a:rPr lang="uk-UA" sz="7200" b="1" i="1" spc="-530" dirty="0" smtClean="0">
                <a:solidFill>
                  <a:srgbClr val="075658"/>
                </a:solidFill>
                <a:latin typeface="Arial"/>
                <a:cs typeface="Arial"/>
              </a:rPr>
              <a:t> ЗОШ І - ІІІ  СТУПЕНІВ № 13</a:t>
            </a:r>
            <a:endParaRPr lang="uk-UA" sz="7200" b="1" i="1" spc="-530" dirty="0">
              <a:solidFill>
                <a:srgbClr val="075658"/>
              </a:solidFill>
              <a:latin typeface="Arial"/>
              <a:cs typeface="Arial"/>
            </a:endParaRPr>
          </a:p>
          <a:p>
            <a:pPr marL="12700" marR="245110" algn="ctr">
              <a:lnSpc>
                <a:spcPts val="7200"/>
              </a:lnSpc>
              <a:spcBef>
                <a:spcPts val="1540"/>
              </a:spcBef>
            </a:pPr>
            <a:r>
              <a:rPr sz="7200" b="1" i="1" spc="-530" dirty="0">
                <a:solidFill>
                  <a:srgbClr val="075658"/>
                </a:solidFill>
                <a:latin typeface="Arial"/>
                <a:cs typeface="Arial"/>
              </a:rPr>
              <a:t> </a:t>
            </a:r>
            <a:r>
              <a:rPr lang="uk-UA" sz="7200" b="1" i="1" spc="-560" dirty="0" smtClean="0">
                <a:solidFill>
                  <a:srgbClr val="075658"/>
                </a:solidFill>
                <a:latin typeface="Arial"/>
                <a:cs typeface="Arial"/>
              </a:rPr>
              <a:t>КОВАЧ  ЛЮДМИЛИ ЯРОСЛАВІВНИ</a:t>
            </a:r>
            <a:endParaRPr sz="7200" dirty="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594208" y="7430536"/>
            <a:ext cx="5893435" cy="2856865"/>
          </a:xfrm>
          <a:custGeom>
            <a:avLst/>
            <a:gdLst/>
            <a:ahLst/>
            <a:cxnLst/>
            <a:rect l="l" t="t" r="r" b="b"/>
            <a:pathLst>
              <a:path w="5893434" h="2856865">
                <a:moveTo>
                  <a:pt x="5893306" y="2856463"/>
                </a:moveTo>
                <a:lnTo>
                  <a:pt x="0" y="2856463"/>
                </a:lnTo>
                <a:lnTo>
                  <a:pt x="2946653" y="0"/>
                </a:lnTo>
                <a:lnTo>
                  <a:pt x="5893306" y="2856463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3553">
            <a:off x="932305" y="647700"/>
            <a:ext cx="5054392" cy="340619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99CC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7623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7012940" cy="10287000"/>
            <a:chOff x="0" y="0"/>
            <a:chExt cx="7012940" cy="10287000"/>
          </a:xfrm>
        </p:grpSpPr>
        <p:sp>
          <p:nvSpPr>
            <p:cNvPr id="3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5980877" y="0"/>
            <a:ext cx="2286000" cy="2286000"/>
            <a:chOff x="15980877" y="0"/>
            <a:chExt cx="2286000" cy="2286000"/>
          </a:xfrm>
        </p:grpSpPr>
        <p:sp>
          <p:nvSpPr>
            <p:cNvPr id="12" name="object 12"/>
            <p:cNvSpPr/>
            <p:nvPr/>
          </p:nvSpPr>
          <p:spPr>
            <a:xfrm>
              <a:off x="16533659" y="0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980877" y="0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533659" y="0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Rectangle 1">
            <a:extLst>
              <a:ext uri="{FF2B5EF4-FFF2-40B4-BE49-F238E27FC236}">
                <a16:creationId xmlns:a16="http://schemas.microsoft.com/office/drawing/2014/main" xmlns="" id="{9A05909B-0504-E779-7C2F-8999522EA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1775" y="4327525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84" y="6169700"/>
            <a:ext cx="5026729" cy="3770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79577"/>
            <a:ext cx="4859630" cy="3644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5117" y="5448300"/>
            <a:ext cx="5422900" cy="4067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5117" y="801375"/>
            <a:ext cx="5251579" cy="39338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299" y="2705100"/>
            <a:ext cx="5792119" cy="4344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53393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301582" y="0"/>
            <a:ext cx="3986529" cy="3986529"/>
            <a:chOff x="14301582" y="0"/>
            <a:chExt cx="3986529" cy="3986529"/>
          </a:xfrm>
        </p:grpSpPr>
        <p:sp>
          <p:nvSpPr>
            <p:cNvPr id="3" name="object 3"/>
            <p:cNvSpPr/>
            <p:nvPr/>
          </p:nvSpPr>
          <p:spPr>
            <a:xfrm>
              <a:off x="15266646" y="0"/>
              <a:ext cx="3021965" cy="1512570"/>
            </a:xfrm>
            <a:custGeom>
              <a:avLst/>
              <a:gdLst/>
              <a:ahLst/>
              <a:cxnLst/>
              <a:rect l="l" t="t" r="r" b="b"/>
              <a:pathLst>
                <a:path w="3021965" h="1512570">
                  <a:moveTo>
                    <a:pt x="1512490" y="1512490"/>
                  </a:moveTo>
                  <a:lnTo>
                    <a:pt x="0" y="0"/>
                  </a:lnTo>
                  <a:lnTo>
                    <a:pt x="3021354" y="0"/>
                  </a:lnTo>
                  <a:lnTo>
                    <a:pt x="3021354" y="3626"/>
                  </a:lnTo>
                  <a:lnTo>
                    <a:pt x="1512490" y="151249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301582" y="1"/>
              <a:ext cx="3986529" cy="3986529"/>
            </a:xfrm>
            <a:custGeom>
              <a:avLst/>
              <a:gdLst/>
              <a:ahLst/>
              <a:cxnLst/>
              <a:rect l="l" t="t" r="r" b="b"/>
              <a:pathLst>
                <a:path w="3986530" h="3986529">
                  <a:moveTo>
                    <a:pt x="3986418" y="3986418"/>
                  </a:moveTo>
                  <a:lnTo>
                    <a:pt x="0" y="0"/>
                  </a:lnTo>
                  <a:lnTo>
                    <a:pt x="965064" y="0"/>
                  </a:lnTo>
                  <a:lnTo>
                    <a:pt x="2477554" y="1512489"/>
                  </a:lnTo>
                  <a:lnTo>
                    <a:pt x="2477554" y="1512953"/>
                  </a:lnTo>
                  <a:lnTo>
                    <a:pt x="2478017" y="1512953"/>
                  </a:lnTo>
                  <a:lnTo>
                    <a:pt x="3986418" y="3021353"/>
                  </a:lnTo>
                  <a:lnTo>
                    <a:pt x="3986418" y="398641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266646" y="0"/>
              <a:ext cx="1741170" cy="1513205"/>
            </a:xfrm>
            <a:custGeom>
              <a:avLst/>
              <a:gdLst/>
              <a:ahLst/>
              <a:cxnLst/>
              <a:rect l="l" t="t" r="r" b="b"/>
              <a:pathLst>
                <a:path w="1741169" h="1513205">
                  <a:moveTo>
                    <a:pt x="1512490" y="1512954"/>
                  </a:moveTo>
                  <a:lnTo>
                    <a:pt x="0" y="0"/>
                  </a:lnTo>
                  <a:lnTo>
                    <a:pt x="1741009" y="1283971"/>
                  </a:lnTo>
                  <a:lnTo>
                    <a:pt x="1512490" y="151295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6300581"/>
            <a:ext cx="3986529" cy="3986529"/>
            <a:chOff x="0" y="6300581"/>
            <a:chExt cx="3986529" cy="3986529"/>
          </a:xfrm>
        </p:grpSpPr>
        <p:sp>
          <p:nvSpPr>
            <p:cNvPr id="7" name="object 7"/>
            <p:cNvSpPr/>
            <p:nvPr/>
          </p:nvSpPr>
          <p:spPr>
            <a:xfrm>
              <a:off x="0" y="8774448"/>
              <a:ext cx="3021330" cy="1512570"/>
            </a:xfrm>
            <a:custGeom>
              <a:avLst/>
              <a:gdLst/>
              <a:ahLst/>
              <a:cxnLst/>
              <a:rect l="l" t="t" r="r" b="b"/>
              <a:pathLst>
                <a:path w="3021330" h="1512570">
                  <a:moveTo>
                    <a:pt x="1508802" y="0"/>
                  </a:moveTo>
                  <a:lnTo>
                    <a:pt x="3021292" y="1512490"/>
                  </a:lnTo>
                  <a:lnTo>
                    <a:pt x="0" y="1512490"/>
                  </a:lnTo>
                  <a:lnTo>
                    <a:pt x="0" y="1508802"/>
                  </a:lnTo>
                  <a:lnTo>
                    <a:pt x="1508802" y="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6300581"/>
              <a:ext cx="3986529" cy="3986529"/>
            </a:xfrm>
            <a:custGeom>
              <a:avLst/>
              <a:gdLst/>
              <a:ahLst/>
              <a:cxnLst/>
              <a:rect l="l" t="t" r="r" b="b"/>
              <a:pathLst>
                <a:path w="3986529" h="3986529">
                  <a:moveTo>
                    <a:pt x="0" y="0"/>
                  </a:moveTo>
                  <a:lnTo>
                    <a:pt x="3986357" y="3986357"/>
                  </a:lnTo>
                  <a:lnTo>
                    <a:pt x="3021292" y="3986357"/>
                  </a:lnTo>
                  <a:lnTo>
                    <a:pt x="1508802" y="2473866"/>
                  </a:lnTo>
                  <a:lnTo>
                    <a:pt x="1508802" y="2473403"/>
                  </a:lnTo>
                  <a:lnTo>
                    <a:pt x="1508338" y="2473403"/>
                  </a:lnTo>
                  <a:lnTo>
                    <a:pt x="0" y="965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80282" y="8773984"/>
              <a:ext cx="1741170" cy="1513205"/>
            </a:xfrm>
            <a:custGeom>
              <a:avLst/>
              <a:gdLst/>
              <a:ahLst/>
              <a:cxnLst/>
              <a:rect l="l" t="t" r="r" b="b"/>
              <a:pathLst>
                <a:path w="1741170" h="1513204">
                  <a:moveTo>
                    <a:pt x="228519" y="0"/>
                  </a:moveTo>
                  <a:lnTo>
                    <a:pt x="1741009" y="1512954"/>
                  </a:lnTo>
                  <a:lnTo>
                    <a:pt x="0" y="228982"/>
                  </a:lnTo>
                  <a:lnTo>
                    <a:pt x="228519" y="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3617246" y="0"/>
            <a:ext cx="4671060" cy="4671060"/>
          </a:xfrm>
          <a:custGeom>
            <a:avLst/>
            <a:gdLst/>
            <a:ahLst/>
            <a:cxnLst/>
            <a:rect l="l" t="t" r="r" b="b"/>
            <a:pathLst>
              <a:path w="4671059" h="4671060">
                <a:moveTo>
                  <a:pt x="4670752" y="4670752"/>
                </a:moveTo>
                <a:lnTo>
                  <a:pt x="0" y="0"/>
                </a:lnTo>
                <a:lnTo>
                  <a:pt x="202055" y="0"/>
                </a:lnTo>
                <a:lnTo>
                  <a:pt x="4670752" y="4468696"/>
                </a:lnTo>
                <a:lnTo>
                  <a:pt x="4670752" y="4670752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5594423"/>
            <a:ext cx="4692650" cy="4692650"/>
          </a:xfrm>
          <a:custGeom>
            <a:avLst/>
            <a:gdLst/>
            <a:ahLst/>
            <a:cxnLst/>
            <a:rect l="l" t="t" r="r" b="b"/>
            <a:pathLst>
              <a:path w="4692650" h="4692650">
                <a:moveTo>
                  <a:pt x="4490519" y="4692575"/>
                </a:moveTo>
                <a:lnTo>
                  <a:pt x="0" y="202055"/>
                </a:lnTo>
                <a:lnTo>
                  <a:pt x="0" y="0"/>
                </a:lnTo>
                <a:lnTo>
                  <a:pt x="4692575" y="4692575"/>
                </a:lnTo>
                <a:lnTo>
                  <a:pt x="4490519" y="4692575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848221596"/>
              </p:ext>
            </p:extLst>
          </p:nvPr>
        </p:nvGraphicFramePr>
        <p:xfrm>
          <a:off x="3048000" y="723900"/>
          <a:ext cx="13563600" cy="861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EA7AD73-A4C7-4D6F-B80B-02E8311CCD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4">
                                            <p:graphicEl>
                                              <a:dgm id="{DEA7AD73-A4C7-4D6F-B80B-02E8311CCD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9FE782B-AE0E-4054-B793-1BA295A537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4">
                                            <p:graphicEl>
                                              <a:dgm id="{B9FE782B-AE0E-4054-B793-1BA295A537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C9EC793-7839-44F0-9CB4-9DD2A53FEC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4">
                                            <p:graphicEl>
                                              <a:dgm id="{7C9EC793-7839-44F0-9CB4-9DD2A53FEC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1D8064C-553A-4134-9B3A-6257A96AB3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4">
                                            <p:graphicEl>
                                              <a:dgm id="{91D8064C-553A-4134-9B3A-6257A96AB3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7A069C6-5534-4730-B681-E7622180F7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4">
                                            <p:graphicEl>
                                              <a:dgm id="{47A069C6-5534-4730-B681-E7622180F7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039780D-5C1E-432B-9094-274F600EA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4">
                                            <p:graphicEl>
                                              <a:dgm id="{6039780D-5C1E-432B-9094-274F600EA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86" t="18170" r="13721" b="1"/>
          <a:stretch/>
        </p:blipFill>
        <p:spPr>
          <a:xfrm>
            <a:off x="685870" y="-28331"/>
            <a:ext cx="6576537" cy="1028856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grpSp>
        <p:nvGrpSpPr>
          <p:cNvPr id="2" name="object 2"/>
          <p:cNvGrpSpPr/>
          <p:nvPr/>
        </p:nvGrpSpPr>
        <p:grpSpPr>
          <a:xfrm>
            <a:off x="19102" y="36039"/>
            <a:ext cx="3105098" cy="10287000"/>
            <a:chOff x="0" y="2"/>
            <a:chExt cx="7012940" cy="10287000"/>
          </a:xfrm>
        </p:grpSpPr>
        <p:sp>
          <p:nvSpPr>
            <p:cNvPr id="3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8231" y="2"/>
              <a:ext cx="4913630" cy="6624320"/>
            </a:xfrm>
            <a:custGeom>
              <a:avLst/>
              <a:gdLst/>
              <a:ahLst/>
              <a:cxnLst/>
              <a:rect l="l" t="t" r="r" b="b"/>
              <a:pathLst>
                <a:path w="4913630" h="6624320">
                  <a:moveTo>
                    <a:pt x="2034315" y="6623933"/>
                  </a:moveTo>
                  <a:lnTo>
                    <a:pt x="0" y="5739837"/>
                  </a:lnTo>
                  <a:lnTo>
                    <a:pt x="2494502" y="0"/>
                  </a:lnTo>
                  <a:lnTo>
                    <a:pt x="4913053" y="0"/>
                  </a:lnTo>
                  <a:lnTo>
                    <a:pt x="2034315" y="6623933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81333" y="2283357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1"/>
                  </a:moveTo>
                  <a:lnTo>
                    <a:pt x="3112420" y="8003641"/>
                  </a:lnTo>
                  <a:lnTo>
                    <a:pt x="0" y="889000"/>
                  </a:lnTo>
                  <a:lnTo>
                    <a:pt x="2032191" y="0"/>
                  </a:lnTo>
                  <a:lnTo>
                    <a:pt x="5533520" y="8003641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"/>
              <a:ext cx="5759913" cy="102869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3" t="42451" b="11557"/>
          <a:stretch/>
        </p:blipFill>
        <p:spPr>
          <a:xfrm>
            <a:off x="6974912" y="5905500"/>
            <a:ext cx="11287542" cy="4002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Прямоугольник 17"/>
          <p:cNvSpPr/>
          <p:nvPr/>
        </p:nvSpPr>
        <p:spPr>
          <a:xfrm>
            <a:off x="6974912" y="72250"/>
            <a:ext cx="11008288" cy="569386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Основна мета </a:t>
            </a:r>
            <a:r>
              <a:rPr lang="ru-RU" sz="2800" i="1" dirty="0" smtClean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діяльності</a:t>
            </a:r>
            <a:r>
              <a:rPr lang="ru-RU" sz="2800" i="1" dirty="0" smtClean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у 2022/2023 навчальному </a:t>
            </a:r>
            <a:r>
              <a:rPr lang="ru-RU" sz="2800" i="1" dirty="0" smtClean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році</a:t>
            </a:r>
            <a:r>
              <a:rPr lang="uk-UA" sz="2800" i="1" dirty="0" smtClean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:</a:t>
            </a:r>
            <a:endParaRPr lang="ru-RU" sz="2800" i="1" dirty="0">
              <a:solidFill>
                <a:schemeClr val="accent4">
                  <a:lumMod val="50000"/>
                </a:schemeClr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i="1" dirty="0" smtClean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1</a:t>
            </a:r>
            <a:r>
              <a:rPr lang="uk-UA" sz="2800" i="1" dirty="0" smtClean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.</a:t>
            </a:r>
            <a:r>
              <a:rPr lang="uk-UA" sz="2800" i="1" dirty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	Створення умов для навчання учнів школи, забезпечення реалізації прав громадян на здобуття початкової, базової та повної загальної середньої освіти в умовах школи І-ІІІ ступенів;</a:t>
            </a:r>
            <a:endParaRPr lang="ru-RU" sz="2800" i="1" dirty="0">
              <a:solidFill>
                <a:schemeClr val="accent4">
                  <a:lumMod val="50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i="1" dirty="0" smtClean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2.</a:t>
            </a:r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	Вдосконалення </a:t>
            </a:r>
            <a:r>
              <a:rPr lang="ru-RU" sz="2800" i="1" dirty="0" err="1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педагогічної</a:t>
            </a:r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системи</a:t>
            </a:r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школи</a:t>
            </a:r>
            <a:r>
              <a:rPr lang="ru-RU" sz="2800" i="1" dirty="0" smtClean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відповідно</a:t>
            </a:r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до </a:t>
            </a:r>
            <a:r>
              <a:rPr lang="ru-RU" sz="2800" i="1" dirty="0" err="1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запитів</a:t>
            </a:r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батьків</a:t>
            </a:r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та </a:t>
            </a:r>
            <a:r>
              <a:rPr lang="ru-RU" sz="2800" i="1" dirty="0" err="1" smtClean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учнів</a:t>
            </a:r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i="1" dirty="0" smtClean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3.</a:t>
            </a:r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	</a:t>
            </a:r>
            <a:r>
              <a:rPr lang="ru-RU" sz="2800" i="1" dirty="0" err="1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Забезпечення</a:t>
            </a:r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функціонування</a:t>
            </a:r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та </a:t>
            </a:r>
            <a:r>
              <a:rPr lang="ru-RU" sz="2800" i="1" dirty="0" err="1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розвитку</a:t>
            </a:r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школи</a:t>
            </a:r>
            <a:r>
              <a:rPr lang="ru-RU" sz="2800" i="1" dirty="0" smtClean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підвищення</a:t>
            </a:r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якості</a:t>
            </a:r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освіти</a:t>
            </a:r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та </a:t>
            </a:r>
            <a:r>
              <a:rPr lang="ru-RU" sz="2800" i="1" dirty="0" err="1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ефективності</a:t>
            </a:r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виховання</a:t>
            </a:r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і </a:t>
            </a:r>
            <a:r>
              <a:rPr lang="ru-RU" sz="2800" i="1" dirty="0" err="1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розвитку</a:t>
            </a:r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учнів</a:t>
            </a:r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2800" i="1" dirty="0" smtClean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4.    Створення </a:t>
            </a:r>
            <a:r>
              <a:rPr lang="uk-UA" sz="2800" i="1" dirty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безпечного освітнього середовища в умовах воєнного </a:t>
            </a:r>
            <a:r>
              <a:rPr lang="uk-UA" sz="2800" i="1" dirty="0" smtClean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стану.</a:t>
            </a:r>
            <a:endParaRPr lang="ru-RU" sz="2800" i="1" dirty="0">
              <a:solidFill>
                <a:schemeClr val="accent4">
                  <a:lumMod val="50000"/>
                </a:schemeClr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i="1" dirty="0" smtClean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5.        Зміцнення матеріально - </a:t>
            </a:r>
            <a:r>
              <a:rPr lang="uk-UA" sz="2800" i="1" dirty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технічної бази </a:t>
            </a:r>
            <a:r>
              <a:rPr lang="uk-UA" sz="2800" i="1" dirty="0" smtClean="0">
                <a:solidFill>
                  <a:schemeClr val="accent4">
                    <a:lumMod val="5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школи</a:t>
            </a:r>
            <a:r>
              <a:rPr lang="uk-UA" sz="2400" i="1" dirty="0" smtClean="0">
                <a:solidFill>
                  <a:schemeClr val="accent4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.</a:t>
            </a:r>
            <a:endParaRPr lang="ru-RU" sz="2400" i="1" dirty="0">
              <a:solidFill>
                <a:schemeClr val="accent4">
                  <a:lumMod val="50000"/>
                </a:schemeClr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47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301582" y="0"/>
            <a:ext cx="3986529" cy="3986529"/>
            <a:chOff x="14301582" y="0"/>
            <a:chExt cx="3986529" cy="3986529"/>
          </a:xfrm>
        </p:grpSpPr>
        <p:sp>
          <p:nvSpPr>
            <p:cNvPr id="3" name="object 3"/>
            <p:cNvSpPr/>
            <p:nvPr/>
          </p:nvSpPr>
          <p:spPr>
            <a:xfrm>
              <a:off x="15266646" y="0"/>
              <a:ext cx="3021965" cy="1512570"/>
            </a:xfrm>
            <a:custGeom>
              <a:avLst/>
              <a:gdLst/>
              <a:ahLst/>
              <a:cxnLst/>
              <a:rect l="l" t="t" r="r" b="b"/>
              <a:pathLst>
                <a:path w="3021965" h="1512570">
                  <a:moveTo>
                    <a:pt x="1512490" y="1512490"/>
                  </a:moveTo>
                  <a:lnTo>
                    <a:pt x="0" y="0"/>
                  </a:lnTo>
                  <a:lnTo>
                    <a:pt x="3021354" y="0"/>
                  </a:lnTo>
                  <a:lnTo>
                    <a:pt x="3021354" y="3626"/>
                  </a:lnTo>
                  <a:lnTo>
                    <a:pt x="1512490" y="151249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301582" y="1"/>
              <a:ext cx="3986529" cy="3986529"/>
            </a:xfrm>
            <a:custGeom>
              <a:avLst/>
              <a:gdLst/>
              <a:ahLst/>
              <a:cxnLst/>
              <a:rect l="l" t="t" r="r" b="b"/>
              <a:pathLst>
                <a:path w="3986530" h="3986529">
                  <a:moveTo>
                    <a:pt x="3986418" y="3986418"/>
                  </a:moveTo>
                  <a:lnTo>
                    <a:pt x="0" y="0"/>
                  </a:lnTo>
                  <a:lnTo>
                    <a:pt x="965064" y="0"/>
                  </a:lnTo>
                  <a:lnTo>
                    <a:pt x="2477554" y="1512489"/>
                  </a:lnTo>
                  <a:lnTo>
                    <a:pt x="2477554" y="1512953"/>
                  </a:lnTo>
                  <a:lnTo>
                    <a:pt x="2478017" y="1512953"/>
                  </a:lnTo>
                  <a:lnTo>
                    <a:pt x="3986418" y="3021353"/>
                  </a:lnTo>
                  <a:lnTo>
                    <a:pt x="3986418" y="398641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266646" y="0"/>
              <a:ext cx="1741170" cy="1513205"/>
            </a:xfrm>
            <a:custGeom>
              <a:avLst/>
              <a:gdLst/>
              <a:ahLst/>
              <a:cxnLst/>
              <a:rect l="l" t="t" r="r" b="b"/>
              <a:pathLst>
                <a:path w="1741169" h="1513205">
                  <a:moveTo>
                    <a:pt x="1512490" y="1512954"/>
                  </a:moveTo>
                  <a:lnTo>
                    <a:pt x="0" y="0"/>
                  </a:lnTo>
                  <a:lnTo>
                    <a:pt x="1741009" y="1283971"/>
                  </a:lnTo>
                  <a:lnTo>
                    <a:pt x="1512490" y="151295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6300581"/>
            <a:ext cx="3986529" cy="3986529"/>
            <a:chOff x="0" y="6300581"/>
            <a:chExt cx="3986529" cy="3986529"/>
          </a:xfrm>
        </p:grpSpPr>
        <p:sp>
          <p:nvSpPr>
            <p:cNvPr id="7" name="object 7"/>
            <p:cNvSpPr/>
            <p:nvPr/>
          </p:nvSpPr>
          <p:spPr>
            <a:xfrm>
              <a:off x="0" y="8774448"/>
              <a:ext cx="3021330" cy="1512570"/>
            </a:xfrm>
            <a:custGeom>
              <a:avLst/>
              <a:gdLst/>
              <a:ahLst/>
              <a:cxnLst/>
              <a:rect l="l" t="t" r="r" b="b"/>
              <a:pathLst>
                <a:path w="3021330" h="1512570">
                  <a:moveTo>
                    <a:pt x="1508802" y="0"/>
                  </a:moveTo>
                  <a:lnTo>
                    <a:pt x="3021292" y="1512490"/>
                  </a:lnTo>
                  <a:lnTo>
                    <a:pt x="0" y="1512490"/>
                  </a:lnTo>
                  <a:lnTo>
                    <a:pt x="0" y="1508802"/>
                  </a:lnTo>
                  <a:lnTo>
                    <a:pt x="1508802" y="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6300581"/>
              <a:ext cx="3986529" cy="3986529"/>
            </a:xfrm>
            <a:custGeom>
              <a:avLst/>
              <a:gdLst/>
              <a:ahLst/>
              <a:cxnLst/>
              <a:rect l="l" t="t" r="r" b="b"/>
              <a:pathLst>
                <a:path w="3986529" h="3986529">
                  <a:moveTo>
                    <a:pt x="0" y="0"/>
                  </a:moveTo>
                  <a:lnTo>
                    <a:pt x="3986357" y="3986357"/>
                  </a:lnTo>
                  <a:lnTo>
                    <a:pt x="3021292" y="3986357"/>
                  </a:lnTo>
                  <a:lnTo>
                    <a:pt x="1508802" y="2473866"/>
                  </a:lnTo>
                  <a:lnTo>
                    <a:pt x="1508802" y="2473403"/>
                  </a:lnTo>
                  <a:lnTo>
                    <a:pt x="1508338" y="2473403"/>
                  </a:lnTo>
                  <a:lnTo>
                    <a:pt x="0" y="965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80282" y="8773984"/>
              <a:ext cx="1741170" cy="1513205"/>
            </a:xfrm>
            <a:custGeom>
              <a:avLst/>
              <a:gdLst/>
              <a:ahLst/>
              <a:cxnLst/>
              <a:rect l="l" t="t" r="r" b="b"/>
              <a:pathLst>
                <a:path w="1741170" h="1513204">
                  <a:moveTo>
                    <a:pt x="228519" y="0"/>
                  </a:moveTo>
                  <a:lnTo>
                    <a:pt x="1741009" y="1512954"/>
                  </a:lnTo>
                  <a:lnTo>
                    <a:pt x="0" y="228982"/>
                  </a:lnTo>
                  <a:lnTo>
                    <a:pt x="228519" y="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3617246" y="0"/>
            <a:ext cx="4671060" cy="4671060"/>
          </a:xfrm>
          <a:custGeom>
            <a:avLst/>
            <a:gdLst/>
            <a:ahLst/>
            <a:cxnLst/>
            <a:rect l="l" t="t" r="r" b="b"/>
            <a:pathLst>
              <a:path w="4671059" h="4671060">
                <a:moveTo>
                  <a:pt x="4670752" y="4670752"/>
                </a:moveTo>
                <a:lnTo>
                  <a:pt x="0" y="0"/>
                </a:lnTo>
                <a:lnTo>
                  <a:pt x="202055" y="0"/>
                </a:lnTo>
                <a:lnTo>
                  <a:pt x="4670752" y="4468696"/>
                </a:lnTo>
                <a:lnTo>
                  <a:pt x="4670752" y="4670752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5594423"/>
            <a:ext cx="4692650" cy="4692650"/>
          </a:xfrm>
          <a:custGeom>
            <a:avLst/>
            <a:gdLst/>
            <a:ahLst/>
            <a:cxnLst/>
            <a:rect l="l" t="t" r="r" b="b"/>
            <a:pathLst>
              <a:path w="4692650" h="4692650">
                <a:moveTo>
                  <a:pt x="4490519" y="4692575"/>
                </a:moveTo>
                <a:lnTo>
                  <a:pt x="0" y="202055"/>
                </a:lnTo>
                <a:lnTo>
                  <a:pt x="0" y="0"/>
                </a:lnTo>
                <a:lnTo>
                  <a:pt x="4692575" y="4692575"/>
                </a:lnTo>
                <a:lnTo>
                  <a:pt x="4490519" y="4692575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167196" y="1539784"/>
            <a:ext cx="15368956" cy="84291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just"/>
            <a:r>
              <a:rPr lang="ru-RU" sz="2800" dirty="0" smtClean="0">
                <a:latin typeface="Arial Black" panose="020B0A04020102020204" pitchFamily="34" charset="0"/>
              </a:rPr>
              <a:t>●</a:t>
            </a:r>
            <a:r>
              <a:rPr lang="ru-RU" sz="2800" dirty="0">
                <a:latin typeface="Arial Black" panose="020B0A04020102020204" pitchFamily="34" charset="0"/>
              </a:rPr>
              <a:t>	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Конституції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України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;</a:t>
            </a:r>
          </a:p>
          <a:p>
            <a:pPr algn="just"/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●	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Конвенції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про права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дитини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; </a:t>
            </a:r>
          </a:p>
          <a:p>
            <a:pPr algn="just"/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●	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Законів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України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«Про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освіту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», «Про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повну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загальну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середню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освіту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», «Про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забезпечення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санітарного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та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епідемічного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благополуччя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населення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»,</a:t>
            </a:r>
          </a:p>
          <a:p>
            <a:pPr algn="just"/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●	Державного стандарту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початкової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загальної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освіти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, </a:t>
            </a:r>
          </a:p>
          <a:p>
            <a:pPr algn="just"/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●	Державного стандарту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базової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загальної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середньої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освіти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, </a:t>
            </a:r>
          </a:p>
          <a:p>
            <a:pPr algn="just"/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●	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Санітарного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регламенту для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закладів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загальної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середньої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освіти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, </a:t>
            </a:r>
          </a:p>
          <a:p>
            <a:pPr algn="just"/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●	Статуту </a:t>
            </a:r>
            <a:r>
              <a:rPr lang="uk-UA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школи </a:t>
            </a:r>
            <a:endParaRPr lang="ru-RU" sz="3600" dirty="0">
              <a:solidFill>
                <a:schemeClr val="accent4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●	</a:t>
            </a:r>
            <a:r>
              <a:rPr lang="uk-UA" sz="3600" dirty="0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Правил </a:t>
            </a:r>
            <a:r>
              <a:rPr lang="uk-UA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внутрішнього трудового розпорядку, </a:t>
            </a:r>
            <a:r>
              <a:rPr lang="uk-UA" sz="3600" dirty="0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посадових обов’язків </a:t>
            </a:r>
            <a:r>
              <a:rPr lang="uk-UA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та </a:t>
            </a:r>
            <a:r>
              <a:rPr lang="ru-RU" sz="3600" dirty="0" err="1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інших</a:t>
            </a:r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законодавчих</a:t>
            </a:r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та </a:t>
            </a:r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нормативно-</a:t>
            </a:r>
            <a:r>
              <a:rPr lang="ru-RU" sz="3600" dirty="0" err="1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правових</a:t>
            </a:r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документів</a:t>
            </a:r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із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питань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виконання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законодавства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України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в </a:t>
            </a:r>
            <a:r>
              <a:rPr lang="ru-RU" sz="3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галузі</a:t>
            </a:r>
            <a:r>
              <a:rPr lang="ru-RU" sz="3600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«</a:t>
            </a:r>
            <a:r>
              <a:rPr lang="ru-RU" sz="3600" dirty="0" err="1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Освіти</a:t>
            </a:r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».</a:t>
            </a:r>
            <a:endParaRPr lang="ru-RU" sz="3600" dirty="0">
              <a:solidFill>
                <a:schemeClr val="accent4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12700" marR="5080" indent="72390" algn="ctr">
              <a:lnSpc>
                <a:spcPct val="117300"/>
              </a:lnSpc>
              <a:spcBef>
                <a:spcPts val="95"/>
              </a:spcBef>
            </a:pPr>
            <a:endParaRPr sz="3600" dirty="0">
              <a:latin typeface="Bookman Old Style" panose="02050604050505020204" pitchFamily="18" charset="0"/>
              <a:cs typeface="Georgia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21092" y="462566"/>
            <a:ext cx="10793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i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У 2022-2023 </a:t>
            </a:r>
            <a:r>
              <a:rPr lang="ru-RU" sz="3200" i="1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навчальному</a:t>
            </a:r>
            <a:r>
              <a:rPr lang="ru-RU" sz="3200" i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3200" i="1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році</a:t>
            </a:r>
            <a:r>
              <a:rPr lang="ru-RU" sz="3200" i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робота закладу </a:t>
            </a:r>
            <a:r>
              <a:rPr lang="ru-RU" sz="3200" i="1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була</a:t>
            </a:r>
            <a:r>
              <a:rPr lang="ru-RU" sz="3200" i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3200" i="1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спрямована</a:t>
            </a:r>
            <a:r>
              <a:rPr lang="ru-RU" sz="3200" i="1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на </a:t>
            </a:r>
            <a:r>
              <a:rPr lang="ru-RU" sz="3200" i="1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виконання</a:t>
            </a:r>
            <a:endParaRPr lang="ru-RU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15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6"/>
          <p:cNvGrpSpPr/>
          <p:nvPr/>
        </p:nvGrpSpPr>
        <p:grpSpPr>
          <a:xfrm>
            <a:off x="0" y="6300581"/>
            <a:ext cx="3986529" cy="3986529"/>
            <a:chOff x="0" y="6300581"/>
            <a:chExt cx="3986529" cy="3986529"/>
          </a:xfrm>
        </p:grpSpPr>
        <p:sp>
          <p:nvSpPr>
            <p:cNvPr id="7" name="object 7"/>
            <p:cNvSpPr/>
            <p:nvPr/>
          </p:nvSpPr>
          <p:spPr>
            <a:xfrm>
              <a:off x="0" y="8774448"/>
              <a:ext cx="3021330" cy="1512570"/>
            </a:xfrm>
            <a:custGeom>
              <a:avLst/>
              <a:gdLst/>
              <a:ahLst/>
              <a:cxnLst/>
              <a:rect l="l" t="t" r="r" b="b"/>
              <a:pathLst>
                <a:path w="3021330" h="1512570">
                  <a:moveTo>
                    <a:pt x="1508802" y="0"/>
                  </a:moveTo>
                  <a:lnTo>
                    <a:pt x="3021292" y="1512490"/>
                  </a:lnTo>
                  <a:lnTo>
                    <a:pt x="0" y="1512490"/>
                  </a:lnTo>
                  <a:lnTo>
                    <a:pt x="0" y="1508802"/>
                  </a:lnTo>
                  <a:lnTo>
                    <a:pt x="1508802" y="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6300581"/>
              <a:ext cx="3986529" cy="3986529"/>
            </a:xfrm>
            <a:custGeom>
              <a:avLst/>
              <a:gdLst/>
              <a:ahLst/>
              <a:cxnLst/>
              <a:rect l="l" t="t" r="r" b="b"/>
              <a:pathLst>
                <a:path w="3986529" h="3986529">
                  <a:moveTo>
                    <a:pt x="0" y="0"/>
                  </a:moveTo>
                  <a:lnTo>
                    <a:pt x="3986357" y="3986357"/>
                  </a:lnTo>
                  <a:lnTo>
                    <a:pt x="3021292" y="3986357"/>
                  </a:lnTo>
                  <a:lnTo>
                    <a:pt x="1508802" y="2473866"/>
                  </a:lnTo>
                  <a:lnTo>
                    <a:pt x="1508802" y="2473403"/>
                  </a:lnTo>
                  <a:lnTo>
                    <a:pt x="1508338" y="2473403"/>
                  </a:lnTo>
                  <a:lnTo>
                    <a:pt x="0" y="965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80282" y="8773984"/>
              <a:ext cx="1741170" cy="1513205"/>
            </a:xfrm>
            <a:custGeom>
              <a:avLst/>
              <a:gdLst/>
              <a:ahLst/>
              <a:cxnLst/>
              <a:rect l="l" t="t" r="r" b="b"/>
              <a:pathLst>
                <a:path w="1741170" h="1513204">
                  <a:moveTo>
                    <a:pt x="228519" y="0"/>
                  </a:moveTo>
                  <a:lnTo>
                    <a:pt x="1741009" y="1512954"/>
                  </a:lnTo>
                  <a:lnTo>
                    <a:pt x="0" y="228982"/>
                  </a:lnTo>
                  <a:lnTo>
                    <a:pt x="228519" y="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3617246" y="0"/>
            <a:ext cx="4671060" cy="4671060"/>
          </a:xfrm>
          <a:custGeom>
            <a:avLst/>
            <a:gdLst/>
            <a:ahLst/>
            <a:cxnLst/>
            <a:rect l="l" t="t" r="r" b="b"/>
            <a:pathLst>
              <a:path w="4671059" h="4671060">
                <a:moveTo>
                  <a:pt x="4670752" y="4670752"/>
                </a:moveTo>
                <a:lnTo>
                  <a:pt x="0" y="0"/>
                </a:lnTo>
                <a:lnTo>
                  <a:pt x="202055" y="0"/>
                </a:lnTo>
                <a:lnTo>
                  <a:pt x="4670752" y="4468696"/>
                </a:lnTo>
                <a:lnTo>
                  <a:pt x="4670752" y="4670752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5594423"/>
            <a:ext cx="4692650" cy="4692650"/>
          </a:xfrm>
          <a:custGeom>
            <a:avLst/>
            <a:gdLst/>
            <a:ahLst/>
            <a:cxnLst/>
            <a:rect l="l" t="t" r="r" b="b"/>
            <a:pathLst>
              <a:path w="4692650" h="4692650">
                <a:moveTo>
                  <a:pt x="4490519" y="4692575"/>
                </a:moveTo>
                <a:lnTo>
                  <a:pt x="0" y="202055"/>
                </a:lnTo>
                <a:lnTo>
                  <a:pt x="0" y="0"/>
                </a:lnTo>
                <a:lnTo>
                  <a:pt x="4692575" y="4692575"/>
                </a:lnTo>
                <a:lnTo>
                  <a:pt x="4490519" y="4692575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"/>
          <p:cNvSpPr/>
          <p:nvPr/>
        </p:nvSpPr>
        <p:spPr>
          <a:xfrm>
            <a:off x="10609082" y="2843122"/>
            <a:ext cx="7679055" cy="7444105"/>
          </a:xfrm>
          <a:custGeom>
            <a:avLst/>
            <a:gdLst/>
            <a:ahLst/>
            <a:cxnLst/>
            <a:rect l="l" t="t" r="r" b="b"/>
            <a:pathLst>
              <a:path w="7679055" h="7444105">
                <a:moveTo>
                  <a:pt x="7678917" y="7443876"/>
                </a:moveTo>
                <a:lnTo>
                  <a:pt x="0" y="7443876"/>
                </a:lnTo>
                <a:lnTo>
                  <a:pt x="7678917" y="0"/>
                </a:lnTo>
                <a:lnTo>
                  <a:pt x="7678917" y="7443876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3"/>
          <p:cNvGrpSpPr/>
          <p:nvPr/>
        </p:nvGrpSpPr>
        <p:grpSpPr>
          <a:xfrm>
            <a:off x="11754796" y="0"/>
            <a:ext cx="6494780" cy="6494780"/>
            <a:chOff x="11793382" y="1"/>
            <a:chExt cx="6494780" cy="6494780"/>
          </a:xfrm>
        </p:grpSpPr>
        <p:sp>
          <p:nvSpPr>
            <p:cNvPr id="15" name="object 4"/>
            <p:cNvSpPr/>
            <p:nvPr/>
          </p:nvSpPr>
          <p:spPr>
            <a:xfrm>
              <a:off x="13364205" y="1"/>
              <a:ext cx="4923790" cy="2461895"/>
            </a:xfrm>
            <a:custGeom>
              <a:avLst/>
              <a:gdLst/>
              <a:ahLst/>
              <a:cxnLst/>
              <a:rect l="l" t="t" r="r" b="b"/>
              <a:pathLst>
                <a:path w="4923790" h="2461895">
                  <a:moveTo>
                    <a:pt x="2461860" y="2461860"/>
                  </a:moveTo>
                  <a:lnTo>
                    <a:pt x="0" y="0"/>
                  </a:lnTo>
                  <a:lnTo>
                    <a:pt x="4923720" y="0"/>
                  </a:lnTo>
                  <a:lnTo>
                    <a:pt x="2461860" y="246186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5"/>
            <p:cNvSpPr/>
            <p:nvPr/>
          </p:nvSpPr>
          <p:spPr>
            <a:xfrm>
              <a:off x="11793382" y="1"/>
              <a:ext cx="6494780" cy="6494780"/>
            </a:xfrm>
            <a:custGeom>
              <a:avLst/>
              <a:gdLst/>
              <a:ahLst/>
              <a:cxnLst/>
              <a:rect l="l" t="t" r="r" b="b"/>
              <a:pathLst>
                <a:path w="6494780" h="6494780">
                  <a:moveTo>
                    <a:pt x="6494542" y="6494542"/>
                  </a:moveTo>
                  <a:lnTo>
                    <a:pt x="0" y="0"/>
                  </a:lnTo>
                  <a:lnTo>
                    <a:pt x="1570822" y="0"/>
                  </a:lnTo>
                  <a:lnTo>
                    <a:pt x="6494542" y="4923720"/>
                  </a:lnTo>
                  <a:lnTo>
                    <a:pt x="6494542" y="6494542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6"/>
            <p:cNvSpPr/>
            <p:nvPr/>
          </p:nvSpPr>
          <p:spPr>
            <a:xfrm>
              <a:off x="13364205" y="1"/>
              <a:ext cx="2834005" cy="2463165"/>
            </a:xfrm>
            <a:custGeom>
              <a:avLst/>
              <a:gdLst/>
              <a:ahLst/>
              <a:cxnLst/>
              <a:rect l="l" t="t" r="r" b="b"/>
              <a:pathLst>
                <a:path w="2834005" h="2463165">
                  <a:moveTo>
                    <a:pt x="2461860" y="2462614"/>
                  </a:moveTo>
                  <a:lnTo>
                    <a:pt x="0" y="0"/>
                  </a:lnTo>
                  <a:lnTo>
                    <a:pt x="2833817" y="2089902"/>
                  </a:lnTo>
                  <a:lnTo>
                    <a:pt x="2461860" y="246261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255053311"/>
              </p:ext>
            </p:extLst>
          </p:nvPr>
        </p:nvGraphicFramePr>
        <p:xfrm>
          <a:off x="914400" y="266700"/>
          <a:ext cx="15245224" cy="952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9773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818624485"/>
              </p:ext>
            </p:extLst>
          </p:nvPr>
        </p:nvGraphicFramePr>
        <p:xfrm>
          <a:off x="2133600" y="1146480"/>
          <a:ext cx="14914512" cy="8340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i="1" dirty="0" smtClean="0">
                <a:solidFill>
                  <a:srgbClr val="008080"/>
                </a:solidFill>
              </a:rPr>
              <a:t>Соціальний паспорт</a:t>
            </a:r>
            <a:endParaRPr lang="ru-RU" i="1" dirty="0">
              <a:solidFill>
                <a:srgbClr val="008080"/>
              </a:solidFill>
            </a:endParaRPr>
          </a:p>
        </p:txBody>
      </p:sp>
      <p:grpSp>
        <p:nvGrpSpPr>
          <p:cNvPr id="4" name="object 6"/>
          <p:cNvGrpSpPr/>
          <p:nvPr/>
        </p:nvGrpSpPr>
        <p:grpSpPr>
          <a:xfrm>
            <a:off x="0" y="6300581"/>
            <a:ext cx="3986529" cy="3986529"/>
            <a:chOff x="0" y="6300581"/>
            <a:chExt cx="3986529" cy="3986529"/>
          </a:xfrm>
        </p:grpSpPr>
        <p:sp>
          <p:nvSpPr>
            <p:cNvPr id="5" name="object 7"/>
            <p:cNvSpPr/>
            <p:nvPr/>
          </p:nvSpPr>
          <p:spPr>
            <a:xfrm>
              <a:off x="0" y="8774448"/>
              <a:ext cx="3021330" cy="1512570"/>
            </a:xfrm>
            <a:custGeom>
              <a:avLst/>
              <a:gdLst/>
              <a:ahLst/>
              <a:cxnLst/>
              <a:rect l="l" t="t" r="r" b="b"/>
              <a:pathLst>
                <a:path w="3021330" h="1512570">
                  <a:moveTo>
                    <a:pt x="1508802" y="0"/>
                  </a:moveTo>
                  <a:lnTo>
                    <a:pt x="3021292" y="1512490"/>
                  </a:lnTo>
                  <a:lnTo>
                    <a:pt x="0" y="1512490"/>
                  </a:lnTo>
                  <a:lnTo>
                    <a:pt x="0" y="1508802"/>
                  </a:lnTo>
                  <a:lnTo>
                    <a:pt x="1508802" y="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8"/>
            <p:cNvSpPr/>
            <p:nvPr/>
          </p:nvSpPr>
          <p:spPr>
            <a:xfrm>
              <a:off x="0" y="6300581"/>
              <a:ext cx="3986529" cy="3986529"/>
            </a:xfrm>
            <a:custGeom>
              <a:avLst/>
              <a:gdLst/>
              <a:ahLst/>
              <a:cxnLst/>
              <a:rect l="l" t="t" r="r" b="b"/>
              <a:pathLst>
                <a:path w="3986529" h="3986529">
                  <a:moveTo>
                    <a:pt x="0" y="0"/>
                  </a:moveTo>
                  <a:lnTo>
                    <a:pt x="3986357" y="3986357"/>
                  </a:lnTo>
                  <a:lnTo>
                    <a:pt x="3021292" y="3986357"/>
                  </a:lnTo>
                  <a:lnTo>
                    <a:pt x="1508802" y="2473866"/>
                  </a:lnTo>
                  <a:lnTo>
                    <a:pt x="1508802" y="2473403"/>
                  </a:lnTo>
                  <a:lnTo>
                    <a:pt x="1508338" y="2473403"/>
                  </a:lnTo>
                  <a:lnTo>
                    <a:pt x="0" y="965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9"/>
            <p:cNvSpPr/>
            <p:nvPr/>
          </p:nvSpPr>
          <p:spPr>
            <a:xfrm>
              <a:off x="1280282" y="8773984"/>
              <a:ext cx="1741170" cy="1513205"/>
            </a:xfrm>
            <a:custGeom>
              <a:avLst/>
              <a:gdLst/>
              <a:ahLst/>
              <a:cxnLst/>
              <a:rect l="l" t="t" r="r" b="b"/>
              <a:pathLst>
                <a:path w="1741170" h="1513204">
                  <a:moveTo>
                    <a:pt x="228519" y="0"/>
                  </a:moveTo>
                  <a:lnTo>
                    <a:pt x="1741009" y="1512954"/>
                  </a:lnTo>
                  <a:lnTo>
                    <a:pt x="0" y="228982"/>
                  </a:lnTo>
                  <a:lnTo>
                    <a:pt x="228519" y="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2"/>
          <p:cNvGrpSpPr/>
          <p:nvPr/>
        </p:nvGrpSpPr>
        <p:grpSpPr>
          <a:xfrm>
            <a:off x="14301582" y="0"/>
            <a:ext cx="3986529" cy="3986529"/>
            <a:chOff x="14301582" y="0"/>
            <a:chExt cx="3986529" cy="3986529"/>
          </a:xfrm>
        </p:grpSpPr>
        <p:sp>
          <p:nvSpPr>
            <p:cNvPr id="9" name="object 3"/>
            <p:cNvSpPr/>
            <p:nvPr/>
          </p:nvSpPr>
          <p:spPr>
            <a:xfrm>
              <a:off x="15266646" y="0"/>
              <a:ext cx="3021965" cy="1512570"/>
            </a:xfrm>
            <a:custGeom>
              <a:avLst/>
              <a:gdLst/>
              <a:ahLst/>
              <a:cxnLst/>
              <a:rect l="l" t="t" r="r" b="b"/>
              <a:pathLst>
                <a:path w="3021965" h="1512570">
                  <a:moveTo>
                    <a:pt x="1512490" y="1512490"/>
                  </a:moveTo>
                  <a:lnTo>
                    <a:pt x="0" y="0"/>
                  </a:lnTo>
                  <a:lnTo>
                    <a:pt x="3021354" y="0"/>
                  </a:lnTo>
                  <a:lnTo>
                    <a:pt x="3021354" y="3626"/>
                  </a:lnTo>
                  <a:lnTo>
                    <a:pt x="1512490" y="151249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/>
            <p:cNvSpPr/>
            <p:nvPr/>
          </p:nvSpPr>
          <p:spPr>
            <a:xfrm>
              <a:off x="14301582" y="1"/>
              <a:ext cx="3986529" cy="3986529"/>
            </a:xfrm>
            <a:custGeom>
              <a:avLst/>
              <a:gdLst/>
              <a:ahLst/>
              <a:cxnLst/>
              <a:rect l="l" t="t" r="r" b="b"/>
              <a:pathLst>
                <a:path w="3986530" h="3986529">
                  <a:moveTo>
                    <a:pt x="3986418" y="3986418"/>
                  </a:moveTo>
                  <a:lnTo>
                    <a:pt x="0" y="0"/>
                  </a:lnTo>
                  <a:lnTo>
                    <a:pt x="965064" y="0"/>
                  </a:lnTo>
                  <a:lnTo>
                    <a:pt x="2477554" y="1512489"/>
                  </a:lnTo>
                  <a:lnTo>
                    <a:pt x="2477554" y="1512953"/>
                  </a:lnTo>
                  <a:lnTo>
                    <a:pt x="2478017" y="1512953"/>
                  </a:lnTo>
                  <a:lnTo>
                    <a:pt x="3986418" y="3021353"/>
                  </a:lnTo>
                  <a:lnTo>
                    <a:pt x="3986418" y="398641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/>
            <p:cNvSpPr/>
            <p:nvPr/>
          </p:nvSpPr>
          <p:spPr>
            <a:xfrm>
              <a:off x="15266646" y="0"/>
              <a:ext cx="1741170" cy="1513205"/>
            </a:xfrm>
            <a:custGeom>
              <a:avLst/>
              <a:gdLst/>
              <a:ahLst/>
              <a:cxnLst/>
              <a:rect l="l" t="t" r="r" b="b"/>
              <a:pathLst>
                <a:path w="1741169" h="1513205">
                  <a:moveTo>
                    <a:pt x="1512490" y="1512954"/>
                  </a:moveTo>
                  <a:lnTo>
                    <a:pt x="0" y="0"/>
                  </a:lnTo>
                  <a:lnTo>
                    <a:pt x="1741009" y="1283971"/>
                  </a:lnTo>
                  <a:lnTo>
                    <a:pt x="1512490" y="151295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3228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1958788" y="249914"/>
            <a:ext cx="1541479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i="1" dirty="0">
                <a:latin typeface="Constantia" panose="02030602050306030303" pitchFamily="18" charset="0"/>
              </a:rPr>
              <a:t> </a:t>
            </a:r>
            <a:r>
              <a:rPr lang="uk-UA" sz="4000" i="1" dirty="0">
                <a:solidFill>
                  <a:srgbClr val="008080"/>
                </a:solidFill>
                <a:latin typeface="Constantia" panose="02030602050306030303" pitchFamily="18" charset="0"/>
              </a:rPr>
              <a:t>У 2022-2023  навчальному році штатними працівниками школа була забезпечена на 100</a:t>
            </a:r>
            <a:r>
              <a:rPr lang="uk-UA" sz="4000" i="1" dirty="0" smtClean="0">
                <a:solidFill>
                  <a:srgbClr val="008080"/>
                </a:solidFill>
                <a:latin typeface="Constantia" panose="02030602050306030303" pitchFamily="18" charset="0"/>
              </a:rPr>
              <a:t>%.</a:t>
            </a:r>
          </a:p>
          <a:p>
            <a:pPr algn="ctr"/>
            <a:r>
              <a:rPr lang="uk-UA" sz="4000" dirty="0">
                <a:solidFill>
                  <a:srgbClr val="008080"/>
                </a:solidFill>
                <a:latin typeface="Bookman Old Style" panose="02050604050505020204" pitchFamily="18" charset="0"/>
              </a:rPr>
              <a:t>Загальна кількість педпрацівників – </a:t>
            </a:r>
            <a:r>
              <a:rPr lang="uk-UA" sz="4000" dirty="0" smtClean="0">
                <a:solidFill>
                  <a:srgbClr val="008080"/>
                </a:solidFill>
                <a:latin typeface="Bookman Old Style" panose="02050604050505020204" pitchFamily="18" charset="0"/>
              </a:rPr>
              <a:t>92 особи, з них</a:t>
            </a:r>
          </a:p>
          <a:p>
            <a:pPr algn="ctr"/>
            <a:r>
              <a:rPr lang="ru-RU" sz="4000" i="1" dirty="0" smtClean="0">
                <a:solidFill>
                  <a:srgbClr val="008080"/>
                </a:solidFill>
                <a:latin typeface="Constantia" panose="02030602050306030303" pitchFamily="18" charset="0"/>
              </a:rPr>
              <a:t>  </a:t>
            </a:r>
            <a:r>
              <a:rPr lang="ru-RU" sz="4000" i="1" dirty="0">
                <a:solidFill>
                  <a:srgbClr val="008080"/>
                </a:solidFill>
                <a:latin typeface="Constantia" panose="02030602050306030303" pitchFamily="18" charset="0"/>
              </a:rPr>
              <a:t>20 </a:t>
            </a:r>
            <a:r>
              <a:rPr lang="ru-RU" sz="4000" i="1" dirty="0" err="1">
                <a:solidFill>
                  <a:srgbClr val="008080"/>
                </a:solidFill>
                <a:latin typeface="Constantia" panose="02030602050306030303" pitchFamily="18" charset="0"/>
              </a:rPr>
              <a:t>асистентів</a:t>
            </a:r>
            <a:r>
              <a:rPr lang="ru-RU" sz="4000" i="1" dirty="0">
                <a:solidFill>
                  <a:srgbClr val="008080"/>
                </a:solidFill>
                <a:latin typeface="Constantia" panose="02030602050306030303" pitchFamily="18" charset="0"/>
              </a:rPr>
              <a:t> , 2 </a:t>
            </a:r>
            <a:r>
              <a:rPr lang="ru-RU" sz="4000" i="1" dirty="0" smtClean="0">
                <a:solidFill>
                  <a:srgbClr val="008080"/>
                </a:solidFill>
                <a:latin typeface="Constantia" panose="02030602050306030303" pitchFamily="18" charset="0"/>
              </a:rPr>
              <a:t>психологи.</a:t>
            </a:r>
          </a:p>
          <a:p>
            <a:pPr algn="ctr"/>
            <a:r>
              <a:rPr lang="ru-RU" sz="4000" i="1" dirty="0" err="1" smtClean="0">
                <a:solidFill>
                  <a:srgbClr val="008080"/>
                </a:solidFill>
                <a:latin typeface="Constantia" panose="02030602050306030303" pitchFamily="18" charset="0"/>
              </a:rPr>
              <a:t>Також</a:t>
            </a:r>
            <a:r>
              <a:rPr lang="ru-RU" sz="4000" i="1" dirty="0" smtClean="0">
                <a:solidFill>
                  <a:srgbClr val="008080"/>
                </a:solidFill>
                <a:latin typeface="Constantia" panose="02030602050306030303" pitchFamily="18" charset="0"/>
              </a:rPr>
              <a:t> є </a:t>
            </a:r>
            <a:r>
              <a:rPr lang="ru-RU" sz="4000" i="1" dirty="0" err="1" smtClean="0">
                <a:solidFill>
                  <a:srgbClr val="008080"/>
                </a:solidFill>
                <a:latin typeface="Constantia" panose="02030602050306030303" pitchFamily="18" charset="0"/>
              </a:rPr>
              <a:t>завідувач</a:t>
            </a:r>
            <a:r>
              <a:rPr lang="ru-RU" sz="4000" i="1" dirty="0" smtClean="0">
                <a:solidFill>
                  <a:srgbClr val="008080"/>
                </a:solidFill>
                <a:latin typeface="Constantia" panose="02030602050306030303" pitchFamily="18" charset="0"/>
              </a:rPr>
              <a:t> </a:t>
            </a:r>
            <a:r>
              <a:rPr lang="ru-RU" sz="4000" i="1" dirty="0" err="1" smtClean="0">
                <a:solidFill>
                  <a:srgbClr val="008080"/>
                </a:solidFill>
                <a:latin typeface="Constantia" panose="02030602050306030303" pitchFamily="18" charset="0"/>
              </a:rPr>
              <a:t>бібліотекою</a:t>
            </a:r>
            <a:r>
              <a:rPr lang="ru-RU" sz="4000" i="1" dirty="0" smtClean="0">
                <a:solidFill>
                  <a:srgbClr val="008080"/>
                </a:solidFill>
                <a:latin typeface="Constantia" panose="02030602050306030303" pitchFamily="18" charset="0"/>
              </a:rPr>
              <a:t> та </a:t>
            </a:r>
            <a:r>
              <a:rPr lang="ru-RU" sz="4000" i="1" dirty="0" err="1" smtClean="0">
                <a:solidFill>
                  <a:srgbClr val="008080"/>
                </a:solidFill>
                <a:latin typeface="Constantia" panose="02030602050306030303" pitchFamily="18" charset="0"/>
              </a:rPr>
              <a:t>медична</a:t>
            </a:r>
            <a:r>
              <a:rPr lang="ru-RU" sz="4000" i="1" dirty="0">
                <a:solidFill>
                  <a:srgbClr val="008080"/>
                </a:solidFill>
                <a:latin typeface="Constantia" panose="02030602050306030303" pitchFamily="18" charset="0"/>
              </a:rPr>
              <a:t> </a:t>
            </a:r>
            <a:r>
              <a:rPr lang="ru-RU" sz="4000" i="1" dirty="0" smtClean="0">
                <a:solidFill>
                  <a:srgbClr val="008080"/>
                </a:solidFill>
                <a:latin typeface="Constantia" panose="02030602050306030303" pitchFamily="18" charset="0"/>
              </a:rPr>
              <a:t>сестра</a:t>
            </a:r>
            <a:endParaRPr lang="ru-RU" sz="4000" i="1" dirty="0">
              <a:solidFill>
                <a:srgbClr val="008080"/>
              </a:solidFill>
              <a:latin typeface="Constantia" panose="02030602050306030303" pitchFamily="18" charset="0"/>
            </a:endParaRPr>
          </a:p>
          <a:p>
            <a:r>
              <a:rPr lang="uk-UA" sz="4000" i="1" dirty="0" smtClean="0">
                <a:latin typeface="Constantia" panose="02030602050306030303" pitchFamily="18" charset="0"/>
              </a:rPr>
              <a:t> </a:t>
            </a:r>
            <a:endParaRPr lang="ru-RU" sz="4000" i="1" dirty="0">
              <a:latin typeface="Constantia" panose="02030602050306030303" pitchFamily="18" charset="0"/>
            </a:endParaRP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337061"/>
              </p:ext>
            </p:extLst>
          </p:nvPr>
        </p:nvGraphicFramePr>
        <p:xfrm>
          <a:off x="2515952" y="3771900"/>
          <a:ext cx="5003468" cy="6309360"/>
        </p:xfrm>
        <a:graphic>
          <a:graphicData uri="http://schemas.openxmlformats.org/drawingml/2006/table">
            <a:tbl>
              <a:tblPr firstRow="1" firstCol="1" bandRow="1">
                <a:tableStyleId>{69C7853C-536D-4A76-A0AE-DD22124D55A5}</a:tableStyleId>
              </a:tblPr>
              <a:tblGrid>
                <a:gridCol w="33175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859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67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i="1" dirty="0" err="1">
                          <a:solidFill>
                            <a:srgbClr val="009999"/>
                          </a:solidFill>
                          <a:effectLst/>
                          <a:latin typeface="Constantia" panose="02030602050306030303" pitchFamily="18" charset="0"/>
                        </a:rPr>
                        <a:t>вища</a:t>
                      </a:r>
                      <a:r>
                        <a:rPr lang="ru-RU" sz="3200" i="1" dirty="0">
                          <a:solidFill>
                            <a:srgbClr val="009999"/>
                          </a:solidFill>
                          <a:effectLst/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ru-RU" sz="3200" i="1" dirty="0" err="1">
                          <a:solidFill>
                            <a:srgbClr val="009999"/>
                          </a:solidFill>
                          <a:effectLst/>
                          <a:latin typeface="Constantia" panose="02030602050306030303" pitchFamily="18" charset="0"/>
                        </a:rPr>
                        <a:t>категорія</a:t>
                      </a:r>
                      <a:endParaRPr lang="ru-RU" sz="3200" i="1" dirty="0">
                        <a:solidFill>
                          <a:srgbClr val="009999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i="1" dirty="0" smtClean="0">
                          <a:solidFill>
                            <a:srgbClr val="009999"/>
                          </a:solidFill>
                          <a:effectLst/>
                          <a:latin typeface="Arial Black" panose="020B0A04020102020204" pitchFamily="34" charset="0"/>
                        </a:rPr>
                        <a:t>44</a:t>
                      </a:r>
                      <a:endParaRPr lang="ru-RU" sz="4000" i="1" dirty="0">
                        <a:solidFill>
                          <a:srgbClr val="009999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67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i="1" dirty="0">
                          <a:solidFill>
                            <a:srgbClr val="009999"/>
                          </a:solidFill>
                          <a:effectLst/>
                          <a:latin typeface="Constantia" panose="02030602050306030303" pitchFamily="18" charset="0"/>
                        </a:rPr>
                        <a:t>перша </a:t>
                      </a:r>
                      <a:r>
                        <a:rPr lang="ru-RU" sz="3200" i="1" dirty="0" err="1">
                          <a:solidFill>
                            <a:srgbClr val="009999"/>
                          </a:solidFill>
                          <a:effectLst/>
                          <a:latin typeface="Constantia" panose="02030602050306030303" pitchFamily="18" charset="0"/>
                        </a:rPr>
                        <a:t>категорія</a:t>
                      </a:r>
                      <a:endParaRPr lang="ru-RU" sz="3200" i="1" dirty="0">
                        <a:solidFill>
                          <a:srgbClr val="009999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i="1" dirty="0" smtClean="0">
                          <a:solidFill>
                            <a:srgbClr val="009999"/>
                          </a:solidFill>
                          <a:effectLst/>
                          <a:latin typeface="Arial Black" panose="020B0A04020102020204" pitchFamily="34" charset="0"/>
                        </a:rPr>
                        <a:t>12</a:t>
                      </a:r>
                      <a:endParaRPr lang="ru-RU" sz="4000" i="1" dirty="0">
                        <a:solidFill>
                          <a:srgbClr val="009999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7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i="1" dirty="0">
                          <a:solidFill>
                            <a:srgbClr val="009999"/>
                          </a:solidFill>
                          <a:effectLst/>
                          <a:latin typeface="Constantia" panose="02030602050306030303" pitchFamily="18" charset="0"/>
                        </a:rPr>
                        <a:t>друга </a:t>
                      </a:r>
                      <a:r>
                        <a:rPr lang="ru-RU" sz="3200" i="1" dirty="0" err="1">
                          <a:solidFill>
                            <a:srgbClr val="009999"/>
                          </a:solidFill>
                          <a:effectLst/>
                          <a:latin typeface="Constantia" panose="02030602050306030303" pitchFamily="18" charset="0"/>
                        </a:rPr>
                        <a:t>категорія</a:t>
                      </a:r>
                      <a:endParaRPr lang="ru-RU" sz="3200" i="1" dirty="0">
                        <a:solidFill>
                          <a:srgbClr val="009999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i="1" dirty="0" smtClean="0">
                          <a:solidFill>
                            <a:srgbClr val="009999"/>
                          </a:solidFill>
                          <a:effectLst/>
                          <a:latin typeface="Arial Black" panose="020B0A04020102020204" pitchFamily="34" charset="0"/>
                        </a:rPr>
                        <a:t>11</a:t>
                      </a:r>
                      <a:endParaRPr lang="ru-RU" sz="4000" i="1" dirty="0">
                        <a:solidFill>
                          <a:srgbClr val="009999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67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i="1" dirty="0" err="1">
                          <a:solidFill>
                            <a:srgbClr val="009999"/>
                          </a:solidFill>
                          <a:effectLst/>
                          <a:latin typeface="Constantia" panose="02030602050306030303" pitchFamily="18" charset="0"/>
                        </a:rPr>
                        <a:t>спеціаліст</a:t>
                      </a:r>
                      <a:endParaRPr lang="ru-RU" sz="3200" i="1" dirty="0">
                        <a:solidFill>
                          <a:srgbClr val="009999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4000" i="1" dirty="0" smtClean="0">
                          <a:solidFill>
                            <a:srgbClr val="009999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25</a:t>
                      </a:r>
                      <a:endParaRPr lang="ru-RU" sz="4000" i="1" dirty="0">
                        <a:solidFill>
                          <a:srgbClr val="009999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67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i="1" dirty="0">
                          <a:solidFill>
                            <a:srgbClr val="009999"/>
                          </a:solidFill>
                          <a:effectLst/>
                          <a:latin typeface="Constantia" panose="02030602050306030303" pitchFamily="18" charset="0"/>
                        </a:rPr>
                        <a:t>старший </a:t>
                      </a:r>
                      <a:r>
                        <a:rPr lang="ru-RU" sz="3200" i="1" dirty="0" err="1">
                          <a:solidFill>
                            <a:srgbClr val="009999"/>
                          </a:solidFill>
                          <a:effectLst/>
                          <a:latin typeface="Constantia" panose="02030602050306030303" pitchFamily="18" charset="0"/>
                        </a:rPr>
                        <a:t>вчитель</a:t>
                      </a:r>
                      <a:endParaRPr lang="ru-RU" sz="3200" i="1" dirty="0">
                        <a:solidFill>
                          <a:srgbClr val="009999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4000" i="1" dirty="0" smtClean="0">
                          <a:solidFill>
                            <a:srgbClr val="009999"/>
                          </a:solidFill>
                          <a:effectLst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20</a:t>
                      </a:r>
                      <a:endParaRPr lang="ru-RU" sz="4000" i="1" dirty="0">
                        <a:solidFill>
                          <a:srgbClr val="009999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67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i="1" dirty="0">
                          <a:solidFill>
                            <a:srgbClr val="009999"/>
                          </a:solidFill>
                          <a:effectLst/>
                          <a:latin typeface="Constantia" panose="02030602050306030303" pitchFamily="18" charset="0"/>
                        </a:rPr>
                        <a:t>учитель методист</a:t>
                      </a:r>
                      <a:endParaRPr lang="ru-RU" sz="3200" i="1" dirty="0">
                        <a:solidFill>
                          <a:srgbClr val="009999"/>
                        </a:solidFill>
                        <a:effectLst/>
                        <a:latin typeface="Constantia" panose="02030602050306030303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0" i="1" dirty="0">
                          <a:solidFill>
                            <a:srgbClr val="009999"/>
                          </a:solidFill>
                          <a:effectLst/>
                          <a:latin typeface="Arial Black" panose="020B0A04020102020204" pitchFamily="34" charset="0"/>
                        </a:rPr>
                        <a:t>7</a:t>
                      </a:r>
                      <a:endParaRPr lang="ru-RU" sz="4000" i="1" dirty="0">
                        <a:solidFill>
                          <a:srgbClr val="009999"/>
                        </a:solidFill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aphicFrame>
        <p:nvGraphicFramePr>
          <p:cNvPr id="17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1223866"/>
              </p:ext>
            </p:extLst>
          </p:nvPr>
        </p:nvGraphicFramePr>
        <p:xfrm>
          <a:off x="8120603" y="3791585"/>
          <a:ext cx="9252981" cy="5771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4868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3049576" y="583224"/>
            <a:ext cx="137906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 </a:t>
            </a:r>
            <a:r>
              <a:rPr lang="uk-UA" sz="4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У 2022-2023  навчальному році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було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про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атестовано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19 </a:t>
            </a:r>
            <a:r>
              <a:rPr lang="ru-RU" sz="4000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вчителів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, з них </a:t>
            </a:r>
            <a:r>
              <a:rPr lang="ru-RU" sz="4000" dirty="0" err="1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присвоєно</a:t>
            </a:r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:</a:t>
            </a:r>
            <a:endParaRPr lang="ru-RU" sz="4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17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5197304"/>
              </p:ext>
            </p:extLst>
          </p:nvPr>
        </p:nvGraphicFramePr>
        <p:xfrm>
          <a:off x="2560708" y="1790700"/>
          <a:ext cx="10352638" cy="6134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381181"/>
              </p:ext>
            </p:extLst>
          </p:nvPr>
        </p:nvGraphicFramePr>
        <p:xfrm>
          <a:off x="13487400" y="1974890"/>
          <a:ext cx="3669428" cy="5302209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24755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938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3216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onstantia" panose="02030602050306030303" pitchFamily="18" charset="0"/>
                        </a:rPr>
                        <a:t>друга </a:t>
                      </a:r>
                      <a:r>
                        <a:rPr lang="ru-RU" sz="3200" u="none" strike="noStrike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onstantia" panose="02030602050306030303" pitchFamily="18" charset="0"/>
                        </a:rPr>
                        <a:t>категорія</a:t>
                      </a:r>
                      <a:endParaRPr lang="ru-RU" sz="3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ru-RU" sz="36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216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onstantia" panose="02030602050306030303" pitchFamily="18" charset="0"/>
                        </a:rPr>
                        <a:t>перша </a:t>
                      </a:r>
                      <a:r>
                        <a:rPr lang="ru-RU" sz="3200" u="none" strike="noStrike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onstantia" panose="02030602050306030303" pitchFamily="18" charset="0"/>
                        </a:rPr>
                        <a:t>категорія</a:t>
                      </a:r>
                      <a:endParaRPr lang="ru-RU" sz="3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  <a:endParaRPr lang="ru-RU" sz="36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216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u="none" strike="noStrike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onstantia" panose="02030602050306030303" pitchFamily="18" charset="0"/>
                        </a:rPr>
                        <a:t>вища</a:t>
                      </a:r>
                      <a:r>
                        <a:rPr lang="ru-RU" sz="3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onstantia" panose="02030602050306030303" pitchFamily="18" charset="0"/>
                        </a:rPr>
                        <a:t> </a:t>
                      </a:r>
                      <a:r>
                        <a:rPr lang="ru-RU" sz="3200" u="none" strike="noStrike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onstantia" panose="02030602050306030303" pitchFamily="18" charset="0"/>
                        </a:rPr>
                        <a:t>категорія</a:t>
                      </a:r>
                      <a:endParaRPr lang="ru-RU" sz="3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3</a:t>
                      </a:r>
                      <a:endParaRPr lang="ru-RU" sz="36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372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onstantia" panose="02030602050306030303" pitchFamily="18" charset="0"/>
                        </a:rPr>
                        <a:t>старший </a:t>
                      </a:r>
                      <a:r>
                        <a:rPr lang="ru-RU" sz="3200" u="none" strike="noStrike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onstantia" panose="02030602050306030303" pitchFamily="18" charset="0"/>
                        </a:rPr>
                        <a:t>вчитель</a:t>
                      </a:r>
                      <a:endParaRPr lang="ru-RU" sz="32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  <a:endParaRPr lang="ru-RU" sz="36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3505200" y="8095446"/>
            <a:ext cx="124756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i="1" dirty="0" smtClean="0">
                <a:latin typeface="Constantia" panose="02030602050306030303" pitchFamily="18" charset="0"/>
              </a:rPr>
              <a:t> </a:t>
            </a:r>
            <a:r>
              <a:rPr lang="uk-UA" sz="4000" i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Інші </a:t>
            </a:r>
            <a:r>
              <a:rPr lang="uk-UA" sz="4000" i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педагогічні працівники </a:t>
            </a:r>
            <a:r>
              <a:rPr lang="uk-UA" sz="4000" i="1" dirty="0" smtClean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підтвердили відповідність </a:t>
            </a:r>
            <a:r>
              <a:rPr lang="uk-UA" sz="4000" i="1" dirty="0">
                <a:solidFill>
                  <a:schemeClr val="accent6">
                    <a:lumMod val="50000"/>
                  </a:schemeClr>
                </a:solidFill>
                <a:latin typeface="Constantia" panose="02030602050306030303" pitchFamily="18" charset="0"/>
              </a:rPr>
              <a:t>раніше присвоєним кваліфікаційним категоріям</a:t>
            </a:r>
            <a:r>
              <a:rPr lang="uk-UA" sz="2800" i="1" dirty="0">
                <a:solidFill>
                  <a:srgbClr val="008080"/>
                </a:solidFill>
                <a:latin typeface="Constantia" panose="02030602050306030303" pitchFamily="18" charset="0"/>
              </a:rPr>
              <a:t>.</a:t>
            </a:r>
            <a:endParaRPr lang="ru-RU" i="1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356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Sub>
          <a:bldChart bld="category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495357" y="574190"/>
            <a:ext cx="13705205" cy="1780164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Прямоугольник 28"/>
          <p:cNvSpPr/>
          <p:nvPr/>
        </p:nvSpPr>
        <p:spPr>
          <a:xfrm>
            <a:off x="3765950" y="606939"/>
            <a:ext cx="979819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Внутрішня</a:t>
            </a:r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система </a:t>
            </a:r>
          </a:p>
          <a:p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забезпечення</a:t>
            </a:r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якості</a:t>
            </a:r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освіти</a:t>
            </a:r>
            <a:endParaRPr lang="ru-RU" sz="48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789293"/>
              </p:ext>
            </p:extLst>
          </p:nvPr>
        </p:nvGraphicFramePr>
        <p:xfrm>
          <a:off x="3152832" y="2928542"/>
          <a:ext cx="12544368" cy="6177357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69633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809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129870">
                <a:tc>
                  <a:txBody>
                    <a:bodyPr/>
                    <a:lstStyle/>
                    <a:p>
                      <a:pPr marL="141605" marR="135255" algn="ctr">
                        <a:lnSpc>
                          <a:spcPct val="112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Напрями та вимоги для</a:t>
                      </a:r>
                    </a:p>
                    <a:p>
                      <a:pPr marL="141605" marR="1295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самооцінювання</a:t>
                      </a:r>
                      <a:endParaRPr lang="uk-UA" sz="24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algn="ctr">
                        <a:spcAft>
                          <a:spcPts val="0"/>
                        </a:spcAft>
                      </a:pPr>
                      <a:r>
                        <a:rPr lang="uk-UA" sz="2000" u="sng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Результати </a:t>
                      </a:r>
                      <a:r>
                        <a:rPr lang="uk-UA" sz="2000" u="sng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самооцінювання</a:t>
                      </a:r>
                      <a:r>
                        <a:rPr lang="uk-UA" sz="2000" u="sng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endParaRPr lang="uk-UA" sz="20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marL="71755" algn="ctr"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(Рівень - В, Д, ВП, Н)</a:t>
                      </a:r>
                    </a:p>
                    <a:p>
                      <a:pPr marL="1256030" marR="895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uk-UA" sz="20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1583">
                <a:tc gridSpan="2">
                  <a:txBody>
                    <a:bodyPr/>
                    <a:lstStyle/>
                    <a:p>
                      <a:pPr marL="1083310" marR="1080770"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Напрям 1. "Освітнє середовище"</a:t>
                      </a:r>
                      <a:endParaRPr lang="uk-UA" sz="24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8607">
                <a:tc>
                  <a:txBody>
                    <a:bodyPr/>
                    <a:lstStyle/>
                    <a:p>
                      <a:pPr marL="69850" marR="106680" algn="just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Вимога 1.1. Забезпечення комфортних і безпечних </a:t>
                      </a:r>
                      <a:r>
                        <a:rPr lang="uk-UA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умов</a:t>
                      </a:r>
                      <a:r>
                        <a:rPr lang="uk-UA" sz="18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uk-UA" sz="18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навчання </a:t>
                      </a:r>
                      <a:r>
                        <a:rPr lang="uk-UA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та праці</a:t>
                      </a:r>
                      <a:endParaRPr lang="uk-UA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08585" marR="104775" algn="ctr">
                        <a:spcBef>
                          <a:spcPts val="735"/>
                        </a:spcBef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достатній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uk-UA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90623">
                <a:tc>
                  <a:txBody>
                    <a:bodyPr/>
                    <a:lstStyle/>
                    <a:p>
                      <a:pPr marL="6985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Вимога 1.2. Створення освітнього середовища,</a:t>
                      </a:r>
                    </a:p>
                    <a:p>
                      <a:pPr marL="69850" marR="130810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вільного від будь-яких форм насильства та дискримінації</a:t>
                      </a:r>
                      <a:endParaRPr lang="uk-UA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08585" marR="104775"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достатній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uk-UA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89346">
                <a:tc>
                  <a:txBody>
                    <a:bodyPr/>
                    <a:lstStyle/>
                    <a:p>
                      <a:pPr marL="69850" marR="116840" algn="just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Вимога 1.3. Формування інклюзивного, розвивального та мотивуючого до навчання</a:t>
                      </a:r>
                    </a:p>
                    <a:p>
                      <a:pPr marL="69850" algn="just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освітнього простору</a:t>
                      </a:r>
                      <a:endParaRPr lang="uk-UA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03505" marR="87630" indent="81280" algn="ctr">
                        <a:spcAft>
                          <a:spcPts val="1200"/>
                        </a:spcAft>
                      </a:pPr>
                      <a:r>
                        <a:rPr lang="uk-UA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достатній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uk-UA" sz="18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67328">
                <a:tc>
                  <a:txBody>
                    <a:bodyPr/>
                    <a:lstStyle/>
                    <a:p>
                      <a:pPr marL="139700" marR="135255">
                        <a:lnSpc>
                          <a:spcPct val="104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Загалом за напрямом 1.</a:t>
                      </a:r>
                    </a:p>
                    <a:p>
                      <a:pPr marL="354330" marR="147955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Освітнє середовище </a:t>
                      </a:r>
                      <a:endParaRPr lang="uk-UA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220" marR="104775" algn="ctr">
                        <a:spcBef>
                          <a:spcPts val="755"/>
                        </a:spcBef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достатній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uk-UA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552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495357" y="574190"/>
            <a:ext cx="13705205" cy="1780164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Прямоугольник 28"/>
          <p:cNvSpPr/>
          <p:nvPr/>
        </p:nvSpPr>
        <p:spPr>
          <a:xfrm>
            <a:off x="2451092" y="621155"/>
            <a:ext cx="139788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Внутрішня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система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забезпечення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якості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освіти</a:t>
            </a:r>
            <a:endParaRPr lang="ru-RU" sz="3600" b="1" kern="0" spc="-10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  <a:p>
            <a:pPr algn="ctr"/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Інфографіка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-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опитування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батьків</a:t>
            </a:r>
            <a:endParaRPr lang="ru-RU" sz="36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pic>
        <p:nvPicPr>
          <p:cNvPr id="17" name="Рисунок 16"/>
          <p:cNvPicPr/>
          <p:nvPr/>
        </p:nvPicPr>
        <p:blipFill rotWithShape="1">
          <a:blip r:embed="rId4"/>
          <a:srcRect l="24078" t="28741" r="25358" b="23152"/>
          <a:stretch/>
        </p:blipFill>
        <p:spPr bwMode="auto">
          <a:xfrm>
            <a:off x="2216998" y="2682053"/>
            <a:ext cx="4664156" cy="27629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/>
          <p:cNvPicPr/>
          <p:nvPr/>
        </p:nvPicPr>
        <p:blipFill rotWithShape="1">
          <a:blip r:embed="rId5"/>
          <a:srcRect l="23391" t="28742" r="25472" b="32937"/>
          <a:stretch/>
        </p:blipFill>
        <p:spPr bwMode="auto">
          <a:xfrm>
            <a:off x="7322190" y="2644852"/>
            <a:ext cx="5343173" cy="27999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Рисунок 27"/>
          <p:cNvPicPr/>
          <p:nvPr/>
        </p:nvPicPr>
        <p:blipFill rotWithShape="1">
          <a:blip r:embed="rId6"/>
          <a:srcRect l="24192" t="27926" r="25933" b="32326"/>
          <a:stretch/>
        </p:blipFill>
        <p:spPr bwMode="auto">
          <a:xfrm>
            <a:off x="2057400" y="5977680"/>
            <a:ext cx="5069609" cy="29758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" name="Рисунок 29"/>
          <p:cNvPicPr/>
          <p:nvPr/>
        </p:nvPicPr>
        <p:blipFill rotWithShape="1">
          <a:blip r:embed="rId7"/>
          <a:srcRect l="23275" t="40156" r="25473" b="21929"/>
          <a:stretch/>
        </p:blipFill>
        <p:spPr bwMode="auto">
          <a:xfrm>
            <a:off x="7667956" y="5956620"/>
            <a:ext cx="4752643" cy="29758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Рисунок 30"/>
          <p:cNvPicPr/>
          <p:nvPr/>
        </p:nvPicPr>
        <p:blipFill rotWithShape="1">
          <a:blip r:embed="rId8"/>
          <a:srcRect l="24307" t="40360" r="24785" b="20707"/>
          <a:stretch/>
        </p:blipFill>
        <p:spPr bwMode="auto">
          <a:xfrm>
            <a:off x="12801600" y="5977680"/>
            <a:ext cx="4876800" cy="29758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" name="Рисунок 31"/>
          <p:cNvPicPr/>
          <p:nvPr/>
        </p:nvPicPr>
        <p:blipFill rotWithShape="1">
          <a:blip r:embed="rId9"/>
          <a:srcRect l="23849" t="37506" r="25930" b="22133"/>
          <a:stretch/>
        </p:blipFill>
        <p:spPr bwMode="auto">
          <a:xfrm>
            <a:off x="13101640" y="2644852"/>
            <a:ext cx="4729159" cy="27627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3661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495357" y="574190"/>
            <a:ext cx="13705205" cy="1780164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Прямоугольник 28"/>
          <p:cNvSpPr/>
          <p:nvPr/>
        </p:nvSpPr>
        <p:spPr>
          <a:xfrm>
            <a:off x="2451092" y="621155"/>
            <a:ext cx="139788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Внутрішня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система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забезпечення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якості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освіти</a:t>
            </a:r>
            <a:endParaRPr lang="ru-RU" sz="3600" b="1" kern="0" spc="-10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  <a:p>
            <a:pPr algn="ctr"/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Інфографіка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-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опитування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учнів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та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вчителів</a:t>
            </a:r>
            <a:endParaRPr lang="ru-RU" sz="36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pic>
        <p:nvPicPr>
          <p:cNvPr id="33" name="Рисунок 32"/>
          <p:cNvPicPr/>
          <p:nvPr/>
        </p:nvPicPr>
        <p:blipFill rotWithShape="1">
          <a:blip r:embed="rId4"/>
          <a:srcRect l="24079" t="35060" r="26275" b="28657"/>
          <a:stretch/>
        </p:blipFill>
        <p:spPr bwMode="auto">
          <a:xfrm>
            <a:off x="2075721" y="2640723"/>
            <a:ext cx="4764909" cy="21460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4" name="Рисунок 33"/>
          <p:cNvPicPr/>
          <p:nvPr/>
        </p:nvPicPr>
        <p:blipFill rotWithShape="1">
          <a:blip r:embed="rId5"/>
          <a:srcRect l="24078" t="37302" r="25359" b="20095"/>
          <a:stretch/>
        </p:blipFill>
        <p:spPr bwMode="auto">
          <a:xfrm>
            <a:off x="7230705" y="2640723"/>
            <a:ext cx="4275495" cy="23457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5" name="Рисунок 34"/>
          <p:cNvPicPr/>
          <p:nvPr/>
        </p:nvPicPr>
        <p:blipFill rotWithShape="1">
          <a:blip r:embed="rId6"/>
          <a:srcRect l="24536" t="34244" r="25817" b="29473"/>
          <a:stretch/>
        </p:blipFill>
        <p:spPr bwMode="auto">
          <a:xfrm>
            <a:off x="12230099" y="2640723"/>
            <a:ext cx="3970463" cy="21841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6" name="Рисунок 35"/>
          <p:cNvPicPr/>
          <p:nvPr/>
        </p:nvPicPr>
        <p:blipFill rotWithShape="1">
          <a:blip r:embed="rId7"/>
          <a:srcRect l="23963" t="30372" r="25130" b="25191"/>
          <a:stretch/>
        </p:blipFill>
        <p:spPr bwMode="auto">
          <a:xfrm>
            <a:off x="2121149" y="5073150"/>
            <a:ext cx="4815331" cy="21782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7" name="Рисунок 36"/>
          <p:cNvPicPr/>
          <p:nvPr/>
        </p:nvPicPr>
        <p:blipFill rotWithShape="1">
          <a:blip r:embed="rId8"/>
          <a:srcRect l="24995" t="38527" r="26046" b="21929"/>
          <a:stretch/>
        </p:blipFill>
        <p:spPr bwMode="auto">
          <a:xfrm>
            <a:off x="7334294" y="5053947"/>
            <a:ext cx="4419600" cy="21782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8" name="Рисунок 37"/>
          <p:cNvPicPr/>
          <p:nvPr/>
        </p:nvPicPr>
        <p:blipFill rotWithShape="1">
          <a:blip r:embed="rId9"/>
          <a:srcRect l="24421" t="37507" r="26734" b="25191"/>
          <a:stretch/>
        </p:blipFill>
        <p:spPr bwMode="auto">
          <a:xfrm>
            <a:off x="12099176" y="4967415"/>
            <a:ext cx="4254058" cy="21782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9" name="Рисунок 38"/>
          <p:cNvPicPr/>
          <p:nvPr/>
        </p:nvPicPr>
        <p:blipFill rotWithShape="1">
          <a:blip r:embed="rId10"/>
          <a:srcRect l="24192" t="35263" r="24900" b="28250"/>
          <a:stretch/>
        </p:blipFill>
        <p:spPr bwMode="auto">
          <a:xfrm>
            <a:off x="2145158" y="7537720"/>
            <a:ext cx="4791322" cy="20976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0" name="Рисунок 39"/>
          <p:cNvPicPr/>
          <p:nvPr/>
        </p:nvPicPr>
        <p:blipFill rotWithShape="1">
          <a:blip r:embed="rId11"/>
          <a:srcRect l="23964" t="28129" r="25014" b="34772"/>
          <a:stretch/>
        </p:blipFill>
        <p:spPr bwMode="auto">
          <a:xfrm>
            <a:off x="7339055" y="7618577"/>
            <a:ext cx="4371497" cy="20167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1" name="Рисунок 40"/>
          <p:cNvPicPr/>
          <p:nvPr/>
        </p:nvPicPr>
        <p:blipFill rotWithShape="1">
          <a:blip r:embed="rId12"/>
          <a:srcRect l="23849" t="35467" r="24900" b="25599"/>
          <a:stretch/>
        </p:blipFill>
        <p:spPr bwMode="auto">
          <a:xfrm>
            <a:off x="12230100" y="7531175"/>
            <a:ext cx="4104084" cy="21067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4626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495357" y="574190"/>
            <a:ext cx="13705205" cy="1780164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Прямоугольник 28"/>
          <p:cNvSpPr/>
          <p:nvPr/>
        </p:nvSpPr>
        <p:spPr>
          <a:xfrm>
            <a:off x="3765950" y="606939"/>
            <a:ext cx="979819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Внутрішня</a:t>
            </a:r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система </a:t>
            </a:r>
          </a:p>
          <a:p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забезпечення</a:t>
            </a:r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якості</a:t>
            </a:r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освіти</a:t>
            </a:r>
            <a:endParaRPr lang="ru-RU" sz="48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87410"/>
              </p:ext>
            </p:extLst>
          </p:nvPr>
        </p:nvGraphicFramePr>
        <p:xfrm>
          <a:off x="3175003" y="2628900"/>
          <a:ext cx="12327929" cy="6796663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80485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793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5196">
                <a:tc gridSpan="2">
                  <a:txBody>
                    <a:bodyPr/>
                    <a:lstStyle/>
                    <a:p>
                      <a:pPr marL="1083310" marR="108331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Напрям 3. Педагогічна діяльність педагогічних працівників закладу освіти</a:t>
                      </a:r>
                      <a:endParaRPr lang="uk-UA" sz="20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00200">
                <a:tc>
                  <a:txBody>
                    <a:bodyPr/>
                    <a:lstStyle/>
                    <a:p>
                      <a:pPr marL="69850" algn="just">
                        <a:lnSpc>
                          <a:spcPct val="99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Вимога 3.1. </a:t>
                      </a:r>
                      <a:endParaRPr lang="uk-UA" sz="180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marL="69850" algn="just">
                        <a:lnSpc>
                          <a:spcPct val="99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Ефективність</a:t>
                      </a:r>
                      <a:r>
                        <a:rPr lang="uk-UA" sz="18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uk-UA" sz="18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планування </a:t>
                      </a: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педагогічними працівниками своєї діяльності, використання сучасних освітніх підходів до організації освітнього процесу з метою формування</a:t>
                      </a:r>
                    </a:p>
                    <a:p>
                      <a:pPr marL="69850" marR="163195" algn="just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ключових </a:t>
                      </a:r>
                      <a:r>
                        <a:rPr lang="uk-UA" sz="180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компетентностей</a:t>
                      </a: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 здобувачів освіти</a:t>
                      </a:r>
                      <a:endParaRPr lang="uk-UA" sz="18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marL="32385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достатній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uk-UA" sz="18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39185">
                <a:tc>
                  <a:txBody>
                    <a:bodyPr/>
                    <a:lstStyle/>
                    <a:p>
                      <a:pPr marL="69850" marR="226695" algn="just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Вимога 3.2. </a:t>
                      </a:r>
                      <a:endParaRPr lang="uk-UA" sz="180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marL="69850" marR="226695" algn="just"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Постійне </a:t>
                      </a: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підвищення професійного рівня і педагогічної майстерності педагогічних</a:t>
                      </a:r>
                    </a:p>
                    <a:p>
                      <a:pPr marL="69850" algn="just">
                        <a:lnSpc>
                          <a:spcPct val="101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працівників</a:t>
                      </a:r>
                      <a:endParaRPr lang="uk-UA" sz="18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marL="32385" indent="89535"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достатній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uk-UA" sz="18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29107">
                <a:tc>
                  <a:txBody>
                    <a:bodyPr/>
                    <a:lstStyle/>
                    <a:p>
                      <a:pPr marL="69850" marR="245745" algn="just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Вимога 3.3. </a:t>
                      </a:r>
                      <a:endParaRPr lang="uk-UA" sz="1800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marL="69850" marR="245745" algn="just"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Налагодження </a:t>
                      </a: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співпраці зі здобувачами освіти, їх батьками,</a:t>
                      </a:r>
                    </a:p>
                    <a:p>
                      <a:pPr marL="69850" algn="just"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працівниками закладу освіти</a:t>
                      </a:r>
                      <a:endParaRPr lang="uk-UA" sz="18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85"/>
                        </a:spcBef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algn="ctr">
                        <a:spcBef>
                          <a:spcPts val="1185"/>
                        </a:spcBef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достатній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uk-UA" sz="18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40548">
                <a:tc>
                  <a:txBody>
                    <a:bodyPr/>
                    <a:lstStyle/>
                    <a:p>
                      <a:pPr marL="69850" algn="just">
                        <a:lnSpc>
                          <a:spcPct val="99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Вимога 3.4</a:t>
                      </a:r>
                      <a:r>
                        <a:rPr lang="uk-UA" sz="18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.</a:t>
                      </a:r>
                    </a:p>
                    <a:p>
                      <a:pPr marL="69850" algn="just">
                        <a:lnSpc>
                          <a:spcPct val="99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uk-UA" sz="18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Організаціяпедагогічної</a:t>
                      </a:r>
                      <a:r>
                        <a:rPr lang="uk-UA" sz="18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діяльності та навчання здобувачів освіти </a:t>
                      </a:r>
                      <a:r>
                        <a:rPr lang="uk-UA" sz="18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на</a:t>
                      </a:r>
                      <a:r>
                        <a:rPr lang="uk-UA" sz="18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uk-UA" sz="18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засадах </a:t>
                      </a: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академічної доброчесності</a:t>
                      </a:r>
                      <a:endParaRPr lang="uk-UA" sz="18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48945" algn="l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marL="32385"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  <a:p>
                      <a:pPr marL="32385" algn="ctr">
                        <a:spcBef>
                          <a:spcPts val="880"/>
                        </a:spcBef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достатній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uk-UA" sz="18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12427">
                <a:tc>
                  <a:txBody>
                    <a:bodyPr/>
                    <a:lstStyle/>
                    <a:p>
                      <a:pPr marL="207645" marR="57785" indent="42545" algn="l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Загалом за напрямом 3. </a:t>
                      </a:r>
                      <a:endParaRPr lang="uk-UA" sz="1800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marL="207645" marR="57785" indent="42545" algn="l"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Педагогічна </a:t>
                      </a:r>
                      <a:r>
                        <a:rPr lang="uk-UA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діяльність педагогічних працівників</a:t>
                      </a:r>
                    </a:p>
                    <a:p>
                      <a:pPr marL="52260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закладу освіти</a:t>
                      </a:r>
                      <a:endParaRPr lang="uk-UA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2385" algn="ctr">
                        <a:spcBef>
                          <a:spcPts val="1225"/>
                        </a:spcBef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достатній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uk-UA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222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495357" y="574190"/>
            <a:ext cx="13705205" cy="1780164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2451092" y="621155"/>
            <a:ext cx="139788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Внутрішня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система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забезпечення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якості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освіти</a:t>
            </a:r>
            <a:endParaRPr lang="ru-RU" sz="3600" b="1" kern="0" spc="-10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  <a:p>
            <a:pPr algn="ctr"/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Інфографіка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-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опитування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вчителів</a:t>
            </a:r>
            <a:endParaRPr lang="ru-RU" sz="36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pic>
        <p:nvPicPr>
          <p:cNvPr id="19" name="Рисунок 18"/>
          <p:cNvPicPr/>
          <p:nvPr/>
        </p:nvPicPr>
        <p:blipFill rotWithShape="1">
          <a:blip r:embed="rId4"/>
          <a:srcRect l="24077" t="36690" r="26276" b="21726"/>
          <a:stretch/>
        </p:blipFill>
        <p:spPr bwMode="auto">
          <a:xfrm>
            <a:off x="2364790" y="2623149"/>
            <a:ext cx="4340810" cy="22118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Рисунок 27"/>
          <p:cNvPicPr/>
          <p:nvPr/>
        </p:nvPicPr>
        <p:blipFill rotWithShape="1">
          <a:blip r:embed="rId5"/>
          <a:srcRect l="24536" t="41990" r="26619" b="14999"/>
          <a:stretch/>
        </p:blipFill>
        <p:spPr bwMode="auto">
          <a:xfrm>
            <a:off x="7198177" y="2614188"/>
            <a:ext cx="4079421" cy="22208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" name="Рисунок 29"/>
          <p:cNvPicPr/>
          <p:nvPr/>
        </p:nvPicPr>
        <p:blipFill rotWithShape="1">
          <a:blip r:embed="rId6"/>
          <a:srcRect l="24421" t="38117" r="26390" b="17038"/>
          <a:stretch/>
        </p:blipFill>
        <p:spPr bwMode="auto">
          <a:xfrm>
            <a:off x="11661243" y="2559236"/>
            <a:ext cx="4343399" cy="22757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Рисунок 30"/>
          <p:cNvPicPr/>
          <p:nvPr/>
        </p:nvPicPr>
        <p:blipFill rotWithShape="1">
          <a:blip r:embed="rId7"/>
          <a:srcRect l="23963" t="33022" r="25931" b="23560"/>
          <a:stretch/>
        </p:blipFill>
        <p:spPr bwMode="auto">
          <a:xfrm>
            <a:off x="2364790" y="5080465"/>
            <a:ext cx="4533908" cy="20499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" name="Рисунок 31"/>
          <p:cNvPicPr/>
          <p:nvPr/>
        </p:nvPicPr>
        <p:blipFill rotWithShape="1">
          <a:blip r:embed="rId8"/>
          <a:srcRect l="25111" t="32207" r="25815" b="25395"/>
          <a:stretch/>
        </p:blipFill>
        <p:spPr bwMode="auto">
          <a:xfrm>
            <a:off x="7405001" y="5080465"/>
            <a:ext cx="4031876" cy="20499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3" name="Рисунок 32"/>
          <p:cNvPicPr/>
          <p:nvPr/>
        </p:nvPicPr>
        <p:blipFill rotWithShape="1">
          <a:blip r:embed="rId9"/>
          <a:srcRect l="24307" t="37099" r="26275" b="17649"/>
          <a:stretch/>
        </p:blipFill>
        <p:spPr bwMode="auto">
          <a:xfrm>
            <a:off x="11861664" y="5106906"/>
            <a:ext cx="4142978" cy="20235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4" name="Рисунок 33"/>
          <p:cNvPicPr/>
          <p:nvPr/>
        </p:nvPicPr>
        <p:blipFill rotWithShape="1">
          <a:blip r:embed="rId10"/>
          <a:srcRect l="24193" t="32818" r="25817" b="22133"/>
          <a:stretch/>
        </p:blipFill>
        <p:spPr bwMode="auto">
          <a:xfrm>
            <a:off x="4010188" y="7561122"/>
            <a:ext cx="4295612" cy="20781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5" name="Рисунок 34"/>
          <p:cNvPicPr/>
          <p:nvPr/>
        </p:nvPicPr>
        <p:blipFill rotWithShape="1">
          <a:blip r:embed="rId11"/>
          <a:srcRect l="24078" t="38526" r="26161" b="25395"/>
          <a:stretch/>
        </p:blipFill>
        <p:spPr bwMode="auto">
          <a:xfrm>
            <a:off x="9448800" y="7561120"/>
            <a:ext cx="4038600" cy="20781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8175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495357" y="574190"/>
            <a:ext cx="13705205" cy="1780164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Прямоугольник 28"/>
          <p:cNvSpPr/>
          <p:nvPr/>
        </p:nvSpPr>
        <p:spPr>
          <a:xfrm>
            <a:off x="2451092" y="621155"/>
            <a:ext cx="139788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Внутрішня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система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забезпечення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якості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освіти</a:t>
            </a:r>
            <a:endParaRPr lang="ru-RU" sz="3600" b="1" kern="0" spc="-10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  <a:p>
            <a:pPr algn="ctr"/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Інфографіка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-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опитування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учнів</a:t>
            </a:r>
            <a:r>
              <a:rPr lang="ru-RU" sz="36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та </a:t>
            </a:r>
            <a:r>
              <a:rPr lang="ru-RU" sz="36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батьків</a:t>
            </a:r>
            <a:endParaRPr lang="ru-RU" sz="36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pic>
        <p:nvPicPr>
          <p:cNvPr id="33" name="Рисунок 32"/>
          <p:cNvPicPr/>
          <p:nvPr/>
        </p:nvPicPr>
        <p:blipFill rotWithShape="1">
          <a:blip r:embed="rId4"/>
          <a:srcRect l="24881" t="30780" r="25588" b="27841"/>
          <a:stretch/>
        </p:blipFill>
        <p:spPr bwMode="auto">
          <a:xfrm>
            <a:off x="2583800" y="2705099"/>
            <a:ext cx="4694465" cy="28193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4" name="Рисунок 33"/>
          <p:cNvPicPr/>
          <p:nvPr/>
        </p:nvPicPr>
        <p:blipFill rotWithShape="1">
          <a:blip r:embed="rId5"/>
          <a:srcRect l="24537" t="40361" r="25243" b="16832"/>
          <a:stretch/>
        </p:blipFill>
        <p:spPr bwMode="auto">
          <a:xfrm>
            <a:off x="7542956" y="2705099"/>
            <a:ext cx="4420444" cy="25707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5" name="Рисунок 34"/>
          <p:cNvPicPr/>
          <p:nvPr/>
        </p:nvPicPr>
        <p:blipFill rotWithShape="1">
          <a:blip r:embed="rId6"/>
          <a:srcRect l="23963" t="39749" r="25588" b="19076"/>
          <a:stretch/>
        </p:blipFill>
        <p:spPr bwMode="auto">
          <a:xfrm>
            <a:off x="12420724" y="2678679"/>
            <a:ext cx="4190876" cy="25972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6" name="Рисунок 35"/>
          <p:cNvPicPr/>
          <p:nvPr/>
        </p:nvPicPr>
        <p:blipFill rotWithShape="1">
          <a:blip r:embed="rId7"/>
          <a:srcRect l="24078" t="36894" r="25931" b="24580"/>
          <a:stretch/>
        </p:blipFill>
        <p:spPr bwMode="auto">
          <a:xfrm>
            <a:off x="2682524" y="5875243"/>
            <a:ext cx="4724265" cy="30020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7" name="Рисунок 36"/>
          <p:cNvPicPr/>
          <p:nvPr/>
        </p:nvPicPr>
        <p:blipFill rotWithShape="1">
          <a:blip r:embed="rId8"/>
          <a:srcRect l="24536" t="29760" r="25703" b="21522"/>
          <a:stretch/>
        </p:blipFill>
        <p:spPr bwMode="auto">
          <a:xfrm>
            <a:off x="7642048" y="5875243"/>
            <a:ext cx="4778676" cy="30020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8" name="Рисунок 37"/>
          <p:cNvPicPr/>
          <p:nvPr/>
        </p:nvPicPr>
        <p:blipFill rotWithShape="1">
          <a:blip r:embed="rId9"/>
          <a:srcRect l="24193" t="36692" r="26275" b="24172"/>
          <a:stretch/>
        </p:blipFill>
        <p:spPr bwMode="auto">
          <a:xfrm>
            <a:off x="12877800" y="5875242"/>
            <a:ext cx="4343400" cy="30020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461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301582" y="0"/>
            <a:ext cx="3986529" cy="3986529"/>
            <a:chOff x="14301582" y="0"/>
            <a:chExt cx="3986529" cy="3986529"/>
          </a:xfrm>
        </p:grpSpPr>
        <p:sp>
          <p:nvSpPr>
            <p:cNvPr id="3" name="object 3"/>
            <p:cNvSpPr/>
            <p:nvPr/>
          </p:nvSpPr>
          <p:spPr>
            <a:xfrm>
              <a:off x="15266646" y="0"/>
              <a:ext cx="3021965" cy="1512570"/>
            </a:xfrm>
            <a:custGeom>
              <a:avLst/>
              <a:gdLst/>
              <a:ahLst/>
              <a:cxnLst/>
              <a:rect l="l" t="t" r="r" b="b"/>
              <a:pathLst>
                <a:path w="3021965" h="1512570">
                  <a:moveTo>
                    <a:pt x="1512490" y="1512490"/>
                  </a:moveTo>
                  <a:lnTo>
                    <a:pt x="0" y="0"/>
                  </a:lnTo>
                  <a:lnTo>
                    <a:pt x="3021354" y="0"/>
                  </a:lnTo>
                  <a:lnTo>
                    <a:pt x="3021354" y="3626"/>
                  </a:lnTo>
                  <a:lnTo>
                    <a:pt x="1512490" y="151249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301582" y="1"/>
              <a:ext cx="3986529" cy="3986529"/>
            </a:xfrm>
            <a:custGeom>
              <a:avLst/>
              <a:gdLst/>
              <a:ahLst/>
              <a:cxnLst/>
              <a:rect l="l" t="t" r="r" b="b"/>
              <a:pathLst>
                <a:path w="3986530" h="3986529">
                  <a:moveTo>
                    <a:pt x="3986418" y="3986418"/>
                  </a:moveTo>
                  <a:lnTo>
                    <a:pt x="0" y="0"/>
                  </a:lnTo>
                  <a:lnTo>
                    <a:pt x="965064" y="0"/>
                  </a:lnTo>
                  <a:lnTo>
                    <a:pt x="2477554" y="1512489"/>
                  </a:lnTo>
                  <a:lnTo>
                    <a:pt x="2477554" y="1512953"/>
                  </a:lnTo>
                  <a:lnTo>
                    <a:pt x="2478017" y="1512953"/>
                  </a:lnTo>
                  <a:lnTo>
                    <a:pt x="3986418" y="3021353"/>
                  </a:lnTo>
                  <a:lnTo>
                    <a:pt x="3986418" y="398641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266646" y="0"/>
              <a:ext cx="1741170" cy="1513205"/>
            </a:xfrm>
            <a:custGeom>
              <a:avLst/>
              <a:gdLst/>
              <a:ahLst/>
              <a:cxnLst/>
              <a:rect l="l" t="t" r="r" b="b"/>
              <a:pathLst>
                <a:path w="1741169" h="1513205">
                  <a:moveTo>
                    <a:pt x="1512490" y="1512954"/>
                  </a:moveTo>
                  <a:lnTo>
                    <a:pt x="0" y="0"/>
                  </a:lnTo>
                  <a:lnTo>
                    <a:pt x="1741009" y="1283971"/>
                  </a:lnTo>
                  <a:lnTo>
                    <a:pt x="1512490" y="151295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6300581"/>
            <a:ext cx="3986529" cy="3986529"/>
            <a:chOff x="0" y="6300581"/>
            <a:chExt cx="3986529" cy="3986529"/>
          </a:xfrm>
        </p:grpSpPr>
        <p:sp>
          <p:nvSpPr>
            <p:cNvPr id="7" name="object 7"/>
            <p:cNvSpPr/>
            <p:nvPr/>
          </p:nvSpPr>
          <p:spPr>
            <a:xfrm>
              <a:off x="0" y="8774448"/>
              <a:ext cx="3021330" cy="1512570"/>
            </a:xfrm>
            <a:custGeom>
              <a:avLst/>
              <a:gdLst/>
              <a:ahLst/>
              <a:cxnLst/>
              <a:rect l="l" t="t" r="r" b="b"/>
              <a:pathLst>
                <a:path w="3021330" h="1512570">
                  <a:moveTo>
                    <a:pt x="1508802" y="0"/>
                  </a:moveTo>
                  <a:lnTo>
                    <a:pt x="3021292" y="1512490"/>
                  </a:lnTo>
                  <a:lnTo>
                    <a:pt x="0" y="1512490"/>
                  </a:lnTo>
                  <a:lnTo>
                    <a:pt x="0" y="1508802"/>
                  </a:lnTo>
                  <a:lnTo>
                    <a:pt x="1508802" y="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6300581"/>
              <a:ext cx="3986529" cy="3986529"/>
            </a:xfrm>
            <a:custGeom>
              <a:avLst/>
              <a:gdLst/>
              <a:ahLst/>
              <a:cxnLst/>
              <a:rect l="l" t="t" r="r" b="b"/>
              <a:pathLst>
                <a:path w="3986529" h="3986529">
                  <a:moveTo>
                    <a:pt x="0" y="0"/>
                  </a:moveTo>
                  <a:lnTo>
                    <a:pt x="3986357" y="3986357"/>
                  </a:lnTo>
                  <a:lnTo>
                    <a:pt x="3021292" y="3986357"/>
                  </a:lnTo>
                  <a:lnTo>
                    <a:pt x="1508802" y="2473866"/>
                  </a:lnTo>
                  <a:lnTo>
                    <a:pt x="1508802" y="2473403"/>
                  </a:lnTo>
                  <a:lnTo>
                    <a:pt x="1508338" y="2473403"/>
                  </a:lnTo>
                  <a:lnTo>
                    <a:pt x="0" y="965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80282" y="8773984"/>
              <a:ext cx="1741170" cy="1513205"/>
            </a:xfrm>
            <a:custGeom>
              <a:avLst/>
              <a:gdLst/>
              <a:ahLst/>
              <a:cxnLst/>
              <a:rect l="l" t="t" r="r" b="b"/>
              <a:pathLst>
                <a:path w="1741170" h="1513204">
                  <a:moveTo>
                    <a:pt x="228519" y="0"/>
                  </a:moveTo>
                  <a:lnTo>
                    <a:pt x="1741009" y="1512954"/>
                  </a:lnTo>
                  <a:lnTo>
                    <a:pt x="0" y="228982"/>
                  </a:lnTo>
                  <a:lnTo>
                    <a:pt x="228519" y="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3617246" y="0"/>
            <a:ext cx="4671060" cy="4671060"/>
          </a:xfrm>
          <a:custGeom>
            <a:avLst/>
            <a:gdLst/>
            <a:ahLst/>
            <a:cxnLst/>
            <a:rect l="l" t="t" r="r" b="b"/>
            <a:pathLst>
              <a:path w="4671059" h="4671060">
                <a:moveTo>
                  <a:pt x="4670752" y="4670752"/>
                </a:moveTo>
                <a:lnTo>
                  <a:pt x="0" y="0"/>
                </a:lnTo>
                <a:lnTo>
                  <a:pt x="202055" y="0"/>
                </a:lnTo>
                <a:lnTo>
                  <a:pt x="4670752" y="4468696"/>
                </a:lnTo>
                <a:lnTo>
                  <a:pt x="4670752" y="4670752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5594423"/>
            <a:ext cx="4692650" cy="4692650"/>
          </a:xfrm>
          <a:custGeom>
            <a:avLst/>
            <a:gdLst/>
            <a:ahLst/>
            <a:cxnLst/>
            <a:rect l="l" t="t" r="r" b="b"/>
            <a:pathLst>
              <a:path w="4692650" h="4692650">
                <a:moveTo>
                  <a:pt x="4490519" y="4692575"/>
                </a:moveTo>
                <a:lnTo>
                  <a:pt x="0" y="202055"/>
                </a:lnTo>
                <a:lnTo>
                  <a:pt x="0" y="0"/>
                </a:lnTo>
                <a:lnTo>
                  <a:pt x="4692575" y="4692575"/>
                </a:lnTo>
                <a:lnTo>
                  <a:pt x="4490519" y="4692575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Заголовок 2"/>
          <p:cNvSpPr txBox="1">
            <a:spLocks/>
          </p:cNvSpPr>
          <p:nvPr/>
        </p:nvSpPr>
        <p:spPr>
          <a:xfrm>
            <a:off x="2772196" y="161595"/>
            <a:ext cx="12743606" cy="98488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8000" b="1" i="1" kern="0" dirty="0" smtClean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Методична робота</a:t>
            </a:r>
            <a:endParaRPr lang="ru-RU" sz="8000" b="1" i="1" kern="0" dirty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10665" y="1579992"/>
            <a:ext cx="1601721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uk-UA" sz="32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4000" b="1" i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Засідання педагогічних рад</a:t>
            </a:r>
            <a:endParaRPr lang="ru-RU" sz="4000" i="1" dirty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uk-UA" sz="4000" b="1" i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b="1" i="1" dirty="0" smtClean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Проведення </a:t>
            </a:r>
            <a:r>
              <a:rPr lang="uk-UA" sz="4000" b="1" i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науково-практичних семінарів</a:t>
            </a:r>
            <a:endParaRPr lang="ru-RU" sz="4000" i="1" dirty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uk-UA" sz="4000" b="1" i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b="1" i="1" dirty="0" smtClean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Організація </a:t>
            </a:r>
            <a:r>
              <a:rPr lang="uk-UA" sz="4000" b="1" i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проведення предметних тижнів</a:t>
            </a:r>
            <a:endParaRPr lang="ru-RU" sz="4000" i="1" dirty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uk-UA" sz="4000" b="1" i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b="1" i="1" dirty="0" smtClean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Проходження </a:t>
            </a:r>
            <a:r>
              <a:rPr lang="uk-UA" sz="4000" b="1" i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курсів підвищення кваліфікації педагогів</a:t>
            </a:r>
            <a:endParaRPr lang="ru-RU" sz="4000" i="1" dirty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uk-UA" sz="4000" b="1" i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b="1" i="1" dirty="0" smtClean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</a:t>
            </a:r>
            <a:r>
              <a:rPr lang="uk-UA" sz="4000" b="1" i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конкурсах фахової </a:t>
            </a:r>
            <a:r>
              <a:rPr lang="uk-UA" sz="4000" b="1" i="1" dirty="0" smtClean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майстерності</a:t>
            </a:r>
            <a:endParaRPr lang="ru-RU" sz="4000" i="1" dirty="0" smtClean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ru-RU" sz="4000" b="1" i="1" dirty="0" smtClean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uk-UA" sz="4000" b="1" i="1" dirty="0" smtClean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молодого вчителя</a:t>
            </a:r>
            <a:endParaRPr lang="ru-RU" sz="4000" i="1" dirty="0" smtClean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uk-UA" sz="4000" b="1" i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b="1" i="1" dirty="0" smtClean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Організація </a:t>
            </a:r>
            <a:r>
              <a:rPr lang="uk-UA" sz="4000" b="1" i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самоосвітньої діяльності, атестація </a:t>
            </a:r>
            <a:r>
              <a:rPr lang="uk-UA" sz="4000" b="1" i="1" dirty="0" smtClean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педагогів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uk-UA" sz="4000" b="1" i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 вчителів до участі у проектах професійного розвитку</a:t>
            </a:r>
            <a:endParaRPr lang="ru-RU" sz="4000" i="1" dirty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uk-UA" sz="4000" b="1" i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b="1" i="1" dirty="0" smtClean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Вивчення</a:t>
            </a:r>
            <a:r>
              <a:rPr lang="uk-UA" sz="4000" b="1" i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узагальнення та поширення передового педагогічного </a:t>
            </a:r>
            <a:r>
              <a:rPr lang="uk-UA" sz="4000" b="1" i="1" dirty="0" smtClean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досвіду</a:t>
            </a:r>
            <a:r>
              <a:rPr lang="uk-UA" sz="4000" b="1" i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4000" i="1" dirty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60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86" t="18170" r="13721" b="1"/>
          <a:stretch/>
        </p:blipFill>
        <p:spPr>
          <a:xfrm>
            <a:off x="-68096" y="-28331"/>
            <a:ext cx="6355896" cy="1028856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grpSp>
        <p:nvGrpSpPr>
          <p:cNvPr id="2" name="object 2"/>
          <p:cNvGrpSpPr/>
          <p:nvPr/>
        </p:nvGrpSpPr>
        <p:grpSpPr>
          <a:xfrm>
            <a:off x="5221770" y="-45713"/>
            <a:ext cx="1134127" cy="10287000"/>
            <a:chOff x="0" y="2"/>
            <a:chExt cx="7012940" cy="10287000"/>
          </a:xfrm>
        </p:grpSpPr>
        <p:sp>
          <p:nvSpPr>
            <p:cNvPr id="3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8231" y="2"/>
              <a:ext cx="4913630" cy="6624320"/>
            </a:xfrm>
            <a:custGeom>
              <a:avLst/>
              <a:gdLst/>
              <a:ahLst/>
              <a:cxnLst/>
              <a:rect l="l" t="t" r="r" b="b"/>
              <a:pathLst>
                <a:path w="4913630" h="6624320">
                  <a:moveTo>
                    <a:pt x="2034315" y="6623933"/>
                  </a:moveTo>
                  <a:lnTo>
                    <a:pt x="0" y="5739837"/>
                  </a:lnTo>
                  <a:lnTo>
                    <a:pt x="2494502" y="0"/>
                  </a:lnTo>
                  <a:lnTo>
                    <a:pt x="4913053" y="0"/>
                  </a:lnTo>
                  <a:lnTo>
                    <a:pt x="2034315" y="6623933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81333" y="2283357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1"/>
                  </a:moveTo>
                  <a:lnTo>
                    <a:pt x="3112420" y="8003641"/>
                  </a:lnTo>
                  <a:lnTo>
                    <a:pt x="0" y="889000"/>
                  </a:lnTo>
                  <a:lnTo>
                    <a:pt x="2032191" y="0"/>
                  </a:lnTo>
                  <a:lnTo>
                    <a:pt x="5533520" y="8003641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"/>
              <a:ext cx="5759913" cy="102869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6185797" y="866777"/>
            <a:ext cx="109650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i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Міський семінар психологів на тему </a:t>
            </a:r>
            <a:r>
              <a:rPr lang="uk-UA" sz="4000" b="1" i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:</a:t>
            </a:r>
          </a:p>
          <a:p>
            <a:pPr algn="ctr"/>
            <a:r>
              <a:rPr lang="uk-UA" sz="4000" b="1" i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«Психологічний </a:t>
            </a:r>
            <a:r>
              <a:rPr lang="uk-UA" sz="4000" b="1" i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супровід учасників освітнього процесу в умовах воєнного стану»</a:t>
            </a:r>
            <a:endParaRPr lang="ru-RU" sz="4000" i="1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94" r="10985"/>
          <a:stretch/>
        </p:blipFill>
        <p:spPr>
          <a:xfrm>
            <a:off x="11752538" y="6239729"/>
            <a:ext cx="6100960" cy="3757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4" r="7196" b="8460"/>
          <a:stretch/>
        </p:blipFill>
        <p:spPr>
          <a:xfrm>
            <a:off x="5994365" y="2920598"/>
            <a:ext cx="5454202" cy="3027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t="25884" r="2651"/>
          <a:stretch/>
        </p:blipFill>
        <p:spPr>
          <a:xfrm>
            <a:off x="12318496" y="3060898"/>
            <a:ext cx="4969044" cy="296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2" t="7702" r="26136" b="11490"/>
          <a:stretch/>
        </p:blipFill>
        <p:spPr>
          <a:xfrm>
            <a:off x="6641744" y="6063067"/>
            <a:ext cx="4419600" cy="4111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5031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86" t="18170" r="13721" b="1"/>
          <a:stretch/>
        </p:blipFill>
        <p:spPr>
          <a:xfrm>
            <a:off x="-68096" y="-28331"/>
            <a:ext cx="5873526" cy="1028856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grpSp>
        <p:nvGrpSpPr>
          <p:cNvPr id="2" name="object 2"/>
          <p:cNvGrpSpPr/>
          <p:nvPr/>
        </p:nvGrpSpPr>
        <p:grpSpPr>
          <a:xfrm>
            <a:off x="4775279" y="2"/>
            <a:ext cx="1134127" cy="10287000"/>
            <a:chOff x="0" y="2"/>
            <a:chExt cx="7012940" cy="10287000"/>
          </a:xfrm>
        </p:grpSpPr>
        <p:sp>
          <p:nvSpPr>
            <p:cNvPr id="3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8231" y="2"/>
              <a:ext cx="4913630" cy="6624320"/>
            </a:xfrm>
            <a:custGeom>
              <a:avLst/>
              <a:gdLst/>
              <a:ahLst/>
              <a:cxnLst/>
              <a:rect l="l" t="t" r="r" b="b"/>
              <a:pathLst>
                <a:path w="4913630" h="6624320">
                  <a:moveTo>
                    <a:pt x="2034315" y="6623933"/>
                  </a:moveTo>
                  <a:lnTo>
                    <a:pt x="0" y="5739837"/>
                  </a:lnTo>
                  <a:lnTo>
                    <a:pt x="2494502" y="0"/>
                  </a:lnTo>
                  <a:lnTo>
                    <a:pt x="4913053" y="0"/>
                  </a:lnTo>
                  <a:lnTo>
                    <a:pt x="2034315" y="6623933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81333" y="2283357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1"/>
                  </a:moveTo>
                  <a:lnTo>
                    <a:pt x="3112420" y="8003641"/>
                  </a:lnTo>
                  <a:lnTo>
                    <a:pt x="0" y="889000"/>
                  </a:lnTo>
                  <a:lnTo>
                    <a:pt x="2032191" y="0"/>
                  </a:lnTo>
                  <a:lnTo>
                    <a:pt x="5533520" y="8003641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"/>
              <a:ext cx="5759913" cy="102869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5346265" y="564278"/>
            <a:ext cx="109650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i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Міський </a:t>
            </a:r>
            <a:r>
              <a:rPr lang="uk-UA" sz="4000" b="1" i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семінар бібліотекарів на тему : </a:t>
            </a:r>
            <a:r>
              <a:rPr lang="uk-UA" sz="4000" b="1" i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«Сучасна </a:t>
            </a:r>
            <a:r>
              <a:rPr lang="uk-UA" sz="4000" b="1" i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шкільна бібліотека – територія творчості і дозвілля»</a:t>
            </a:r>
            <a:endParaRPr lang="uk-UA" sz="4000" b="1" i="1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04" r="1136" b="6440"/>
          <a:stretch/>
        </p:blipFill>
        <p:spPr>
          <a:xfrm>
            <a:off x="6112711" y="2750397"/>
            <a:ext cx="6534587" cy="325477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417" y="6263186"/>
            <a:ext cx="4383592" cy="328769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4" t="33875" r="2652" b="7436"/>
          <a:stretch/>
        </p:blipFill>
        <p:spPr>
          <a:xfrm>
            <a:off x="10180794" y="6624321"/>
            <a:ext cx="7726206" cy="322980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9800" y="1990567"/>
            <a:ext cx="4022789" cy="402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856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86" t="18170" r="13721" b="1"/>
          <a:stretch/>
        </p:blipFill>
        <p:spPr>
          <a:xfrm>
            <a:off x="-68096" y="-28331"/>
            <a:ext cx="5436641" cy="1028856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grpSp>
        <p:nvGrpSpPr>
          <p:cNvPr id="2" name="object 2"/>
          <p:cNvGrpSpPr/>
          <p:nvPr/>
        </p:nvGrpSpPr>
        <p:grpSpPr>
          <a:xfrm>
            <a:off x="4604216" y="2"/>
            <a:ext cx="1134127" cy="10287000"/>
            <a:chOff x="0" y="2"/>
            <a:chExt cx="7012940" cy="10287000"/>
          </a:xfrm>
        </p:grpSpPr>
        <p:sp>
          <p:nvSpPr>
            <p:cNvPr id="3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8231" y="2"/>
              <a:ext cx="4913630" cy="6624320"/>
            </a:xfrm>
            <a:custGeom>
              <a:avLst/>
              <a:gdLst/>
              <a:ahLst/>
              <a:cxnLst/>
              <a:rect l="l" t="t" r="r" b="b"/>
              <a:pathLst>
                <a:path w="4913630" h="6624320">
                  <a:moveTo>
                    <a:pt x="2034315" y="6623933"/>
                  </a:moveTo>
                  <a:lnTo>
                    <a:pt x="0" y="5739837"/>
                  </a:lnTo>
                  <a:lnTo>
                    <a:pt x="2494502" y="0"/>
                  </a:lnTo>
                  <a:lnTo>
                    <a:pt x="4913053" y="0"/>
                  </a:lnTo>
                  <a:lnTo>
                    <a:pt x="2034315" y="6623933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81333" y="2283357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1"/>
                  </a:moveTo>
                  <a:lnTo>
                    <a:pt x="3112420" y="8003641"/>
                  </a:lnTo>
                  <a:lnTo>
                    <a:pt x="0" y="889000"/>
                  </a:lnTo>
                  <a:lnTo>
                    <a:pt x="2032191" y="0"/>
                  </a:lnTo>
                  <a:lnTo>
                    <a:pt x="5533520" y="8003641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"/>
              <a:ext cx="5759913" cy="102869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6185797" y="607755"/>
            <a:ext cx="1167027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err="1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Міський</a:t>
            </a:r>
            <a:r>
              <a:rPr lang="ru-RU" sz="4000" b="1" i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4000" b="1" i="1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практичний</a:t>
            </a:r>
            <a:r>
              <a:rPr lang="ru-RU" sz="4000" b="1" i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4000" b="1" i="1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семінар</a:t>
            </a:r>
            <a:r>
              <a:rPr lang="ru-RU" sz="4000" b="1" i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для </a:t>
            </a:r>
            <a:r>
              <a:rPr lang="ru-RU" sz="4000" b="1" i="1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відповідальних</a:t>
            </a:r>
            <a:r>
              <a:rPr lang="ru-RU" sz="4000" b="1" i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з ЦЗ на тему </a:t>
            </a:r>
            <a:r>
              <a:rPr lang="ru-RU" sz="4000" b="1" i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: </a:t>
            </a:r>
            <a:r>
              <a:rPr lang="ru-RU" sz="4000" b="1" i="1" dirty="0" err="1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Організація</a:t>
            </a:r>
            <a:r>
              <a:rPr lang="ru-RU" sz="4000" b="1" i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ЦЗ в закладах </a:t>
            </a:r>
            <a:r>
              <a:rPr lang="ru-RU" sz="4000" b="1" i="1" dirty="0" err="1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освіти</a:t>
            </a:r>
            <a:r>
              <a:rPr lang="ru-RU" sz="4000" b="1" i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та правила </a:t>
            </a:r>
            <a:r>
              <a:rPr lang="ru-RU" sz="4000" b="1" i="1" dirty="0" err="1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пожежної</a:t>
            </a:r>
            <a:r>
              <a:rPr lang="ru-RU" sz="4000" b="1" i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4000" b="1" i="1" dirty="0" err="1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безпеки</a:t>
            </a:r>
            <a:endParaRPr lang="ru-RU" sz="4000" b="1" i="1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pPr algn="ctr"/>
            <a:endParaRPr lang="uk-UA" sz="4000" b="1" i="1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860" y="1639839"/>
            <a:ext cx="5438343" cy="543834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3162300"/>
            <a:ext cx="5539545" cy="553954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800" y="4686300"/>
            <a:ext cx="5359275" cy="535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99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301582" y="0"/>
            <a:ext cx="3986529" cy="3986529"/>
            <a:chOff x="14301582" y="0"/>
            <a:chExt cx="3986529" cy="3986529"/>
          </a:xfrm>
        </p:grpSpPr>
        <p:sp>
          <p:nvSpPr>
            <p:cNvPr id="3" name="object 3"/>
            <p:cNvSpPr/>
            <p:nvPr/>
          </p:nvSpPr>
          <p:spPr>
            <a:xfrm>
              <a:off x="15266646" y="0"/>
              <a:ext cx="3021965" cy="1512570"/>
            </a:xfrm>
            <a:custGeom>
              <a:avLst/>
              <a:gdLst/>
              <a:ahLst/>
              <a:cxnLst/>
              <a:rect l="l" t="t" r="r" b="b"/>
              <a:pathLst>
                <a:path w="3021965" h="1512570">
                  <a:moveTo>
                    <a:pt x="1512490" y="1512490"/>
                  </a:moveTo>
                  <a:lnTo>
                    <a:pt x="0" y="0"/>
                  </a:lnTo>
                  <a:lnTo>
                    <a:pt x="3021354" y="0"/>
                  </a:lnTo>
                  <a:lnTo>
                    <a:pt x="3021354" y="3626"/>
                  </a:lnTo>
                  <a:lnTo>
                    <a:pt x="1512490" y="151249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4301582" y="1"/>
              <a:ext cx="3986529" cy="3986529"/>
            </a:xfrm>
            <a:custGeom>
              <a:avLst/>
              <a:gdLst/>
              <a:ahLst/>
              <a:cxnLst/>
              <a:rect l="l" t="t" r="r" b="b"/>
              <a:pathLst>
                <a:path w="3986530" h="3986529">
                  <a:moveTo>
                    <a:pt x="3986418" y="3986418"/>
                  </a:moveTo>
                  <a:lnTo>
                    <a:pt x="0" y="0"/>
                  </a:lnTo>
                  <a:lnTo>
                    <a:pt x="965064" y="0"/>
                  </a:lnTo>
                  <a:lnTo>
                    <a:pt x="2477554" y="1512489"/>
                  </a:lnTo>
                  <a:lnTo>
                    <a:pt x="2477554" y="1512953"/>
                  </a:lnTo>
                  <a:lnTo>
                    <a:pt x="2478017" y="1512953"/>
                  </a:lnTo>
                  <a:lnTo>
                    <a:pt x="3986418" y="3021353"/>
                  </a:lnTo>
                  <a:lnTo>
                    <a:pt x="3986418" y="398641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266646" y="0"/>
              <a:ext cx="1741170" cy="1513205"/>
            </a:xfrm>
            <a:custGeom>
              <a:avLst/>
              <a:gdLst/>
              <a:ahLst/>
              <a:cxnLst/>
              <a:rect l="l" t="t" r="r" b="b"/>
              <a:pathLst>
                <a:path w="1741169" h="1513205">
                  <a:moveTo>
                    <a:pt x="1512490" y="1512954"/>
                  </a:moveTo>
                  <a:lnTo>
                    <a:pt x="0" y="0"/>
                  </a:lnTo>
                  <a:lnTo>
                    <a:pt x="1741009" y="1283971"/>
                  </a:lnTo>
                  <a:lnTo>
                    <a:pt x="1512490" y="151295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6300581"/>
            <a:ext cx="3986529" cy="3986529"/>
            <a:chOff x="0" y="6300581"/>
            <a:chExt cx="3986529" cy="3986529"/>
          </a:xfrm>
        </p:grpSpPr>
        <p:sp>
          <p:nvSpPr>
            <p:cNvPr id="7" name="object 7"/>
            <p:cNvSpPr/>
            <p:nvPr/>
          </p:nvSpPr>
          <p:spPr>
            <a:xfrm>
              <a:off x="0" y="8774448"/>
              <a:ext cx="3021330" cy="1512570"/>
            </a:xfrm>
            <a:custGeom>
              <a:avLst/>
              <a:gdLst/>
              <a:ahLst/>
              <a:cxnLst/>
              <a:rect l="l" t="t" r="r" b="b"/>
              <a:pathLst>
                <a:path w="3021330" h="1512570">
                  <a:moveTo>
                    <a:pt x="1508802" y="0"/>
                  </a:moveTo>
                  <a:lnTo>
                    <a:pt x="3021292" y="1512490"/>
                  </a:lnTo>
                  <a:lnTo>
                    <a:pt x="0" y="1512490"/>
                  </a:lnTo>
                  <a:lnTo>
                    <a:pt x="0" y="1508802"/>
                  </a:lnTo>
                  <a:lnTo>
                    <a:pt x="1508802" y="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6300581"/>
              <a:ext cx="3986529" cy="3986529"/>
            </a:xfrm>
            <a:custGeom>
              <a:avLst/>
              <a:gdLst/>
              <a:ahLst/>
              <a:cxnLst/>
              <a:rect l="l" t="t" r="r" b="b"/>
              <a:pathLst>
                <a:path w="3986529" h="3986529">
                  <a:moveTo>
                    <a:pt x="0" y="0"/>
                  </a:moveTo>
                  <a:lnTo>
                    <a:pt x="3986357" y="3986357"/>
                  </a:lnTo>
                  <a:lnTo>
                    <a:pt x="3021292" y="3986357"/>
                  </a:lnTo>
                  <a:lnTo>
                    <a:pt x="1508802" y="2473866"/>
                  </a:lnTo>
                  <a:lnTo>
                    <a:pt x="1508802" y="2473403"/>
                  </a:lnTo>
                  <a:lnTo>
                    <a:pt x="1508338" y="2473403"/>
                  </a:lnTo>
                  <a:lnTo>
                    <a:pt x="0" y="9650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80282" y="8773984"/>
              <a:ext cx="1741170" cy="1513205"/>
            </a:xfrm>
            <a:custGeom>
              <a:avLst/>
              <a:gdLst/>
              <a:ahLst/>
              <a:cxnLst/>
              <a:rect l="l" t="t" r="r" b="b"/>
              <a:pathLst>
                <a:path w="1741170" h="1513204">
                  <a:moveTo>
                    <a:pt x="228519" y="0"/>
                  </a:moveTo>
                  <a:lnTo>
                    <a:pt x="1741009" y="1512954"/>
                  </a:lnTo>
                  <a:lnTo>
                    <a:pt x="0" y="228982"/>
                  </a:lnTo>
                  <a:lnTo>
                    <a:pt x="228519" y="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3617246" y="0"/>
            <a:ext cx="4671060" cy="4671060"/>
          </a:xfrm>
          <a:custGeom>
            <a:avLst/>
            <a:gdLst/>
            <a:ahLst/>
            <a:cxnLst/>
            <a:rect l="l" t="t" r="r" b="b"/>
            <a:pathLst>
              <a:path w="4671059" h="4671060">
                <a:moveTo>
                  <a:pt x="4670752" y="4670752"/>
                </a:moveTo>
                <a:lnTo>
                  <a:pt x="0" y="0"/>
                </a:lnTo>
                <a:lnTo>
                  <a:pt x="202055" y="0"/>
                </a:lnTo>
                <a:lnTo>
                  <a:pt x="4670752" y="4468696"/>
                </a:lnTo>
                <a:lnTo>
                  <a:pt x="4670752" y="4670752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5594423"/>
            <a:ext cx="4692650" cy="4692650"/>
          </a:xfrm>
          <a:custGeom>
            <a:avLst/>
            <a:gdLst/>
            <a:ahLst/>
            <a:cxnLst/>
            <a:rect l="l" t="t" r="r" b="b"/>
            <a:pathLst>
              <a:path w="4692650" h="4692650">
                <a:moveTo>
                  <a:pt x="4490519" y="4692575"/>
                </a:moveTo>
                <a:lnTo>
                  <a:pt x="0" y="202055"/>
                </a:lnTo>
                <a:lnTo>
                  <a:pt x="0" y="0"/>
                </a:lnTo>
                <a:lnTo>
                  <a:pt x="4692575" y="4692575"/>
                </a:lnTo>
                <a:lnTo>
                  <a:pt x="4490519" y="4692575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Заголовок 2"/>
          <p:cNvSpPr txBox="1">
            <a:spLocks/>
          </p:cNvSpPr>
          <p:nvPr/>
        </p:nvSpPr>
        <p:spPr>
          <a:xfrm>
            <a:off x="2772196" y="161595"/>
            <a:ext cx="12743606" cy="98488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6600" b="1" i="1" kern="0" dirty="0" smtClean="0">
                <a:solidFill>
                  <a:schemeClr val="accent5">
                    <a:lumMod val="50000"/>
                  </a:schemeClr>
                </a:solidFill>
              </a:rPr>
              <a:t>Методична робота</a:t>
            </a:r>
            <a:endParaRPr lang="ru-RU" sz="6600" b="1" i="1" kern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986529" y="3184494"/>
            <a:ext cx="1242060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dirty="0" smtClean="0">
                <a:solidFill>
                  <a:srgbClr val="008080"/>
                </a:solidFill>
                <a:latin typeface="Bahnschrift Condensed" panose="020B0502040204020203" pitchFamily="34" charset="0"/>
              </a:rPr>
              <a:t>1. МО </a:t>
            </a:r>
            <a:r>
              <a:rPr lang="uk-UA" sz="4000" dirty="0">
                <a:solidFill>
                  <a:srgbClr val="008080"/>
                </a:solidFill>
                <a:latin typeface="Bahnschrift Condensed" panose="020B0502040204020203" pitchFamily="34" charset="0"/>
              </a:rPr>
              <a:t>вчителів початкових класів та ГПД</a:t>
            </a:r>
          </a:p>
          <a:p>
            <a:r>
              <a:rPr lang="uk-UA" sz="4000" dirty="0">
                <a:solidFill>
                  <a:srgbClr val="008080"/>
                </a:solidFill>
                <a:latin typeface="Bahnschrift Condensed" panose="020B0502040204020203" pitchFamily="34" charset="0"/>
              </a:rPr>
              <a:t>2</a:t>
            </a:r>
            <a:r>
              <a:rPr lang="uk-UA" sz="4000" dirty="0" smtClean="0">
                <a:solidFill>
                  <a:srgbClr val="008080"/>
                </a:solidFill>
                <a:latin typeface="Bahnschrift Condensed" panose="020B0502040204020203" pitchFamily="34" charset="0"/>
              </a:rPr>
              <a:t>. МО </a:t>
            </a:r>
            <a:r>
              <a:rPr lang="uk-UA" sz="4000" dirty="0">
                <a:solidFill>
                  <a:srgbClr val="008080"/>
                </a:solidFill>
                <a:latin typeface="Bahnschrift Condensed" panose="020B0502040204020203" pitchFamily="34" charset="0"/>
              </a:rPr>
              <a:t>асистентів вчителя</a:t>
            </a:r>
          </a:p>
          <a:p>
            <a:r>
              <a:rPr lang="uk-UA" sz="4000" dirty="0">
                <a:solidFill>
                  <a:srgbClr val="008080"/>
                </a:solidFill>
                <a:latin typeface="Bahnschrift Condensed" panose="020B0502040204020203" pitchFamily="34" charset="0"/>
              </a:rPr>
              <a:t>3</a:t>
            </a:r>
            <a:r>
              <a:rPr lang="uk-UA" sz="4000" dirty="0" smtClean="0">
                <a:solidFill>
                  <a:srgbClr val="008080"/>
                </a:solidFill>
                <a:latin typeface="Bahnschrift Condensed" panose="020B0502040204020203" pitchFamily="34" charset="0"/>
              </a:rPr>
              <a:t>. МО </a:t>
            </a:r>
            <a:r>
              <a:rPr lang="uk-UA" sz="4000" dirty="0">
                <a:solidFill>
                  <a:srgbClr val="008080"/>
                </a:solidFill>
                <a:latin typeface="Bahnschrift Condensed" panose="020B0502040204020203" pitchFamily="34" charset="0"/>
              </a:rPr>
              <a:t>вчителів художньо-естетичного циклу</a:t>
            </a:r>
          </a:p>
          <a:p>
            <a:r>
              <a:rPr lang="uk-UA" sz="4000" dirty="0">
                <a:solidFill>
                  <a:srgbClr val="008080"/>
                </a:solidFill>
                <a:latin typeface="Bahnschrift Condensed" panose="020B0502040204020203" pitchFamily="34" charset="0"/>
              </a:rPr>
              <a:t>4. МО вчителів математики</a:t>
            </a:r>
          </a:p>
          <a:p>
            <a:r>
              <a:rPr lang="uk-UA" sz="4000" dirty="0">
                <a:solidFill>
                  <a:srgbClr val="008080"/>
                </a:solidFill>
                <a:latin typeface="Bahnschrift Condensed" panose="020B0502040204020203" pitchFamily="34" charset="0"/>
              </a:rPr>
              <a:t>5</a:t>
            </a:r>
            <a:r>
              <a:rPr lang="uk-UA" sz="4000" dirty="0" smtClean="0">
                <a:solidFill>
                  <a:srgbClr val="008080"/>
                </a:solidFill>
                <a:latin typeface="Bahnschrift Condensed" panose="020B0502040204020203" pitchFamily="34" charset="0"/>
              </a:rPr>
              <a:t>. МО </a:t>
            </a:r>
            <a:r>
              <a:rPr lang="uk-UA" sz="4000" dirty="0">
                <a:solidFill>
                  <a:srgbClr val="008080"/>
                </a:solidFill>
                <a:latin typeface="Bahnschrift Condensed" panose="020B0502040204020203" pitchFamily="34" charset="0"/>
              </a:rPr>
              <a:t>вчителів іноземної мови</a:t>
            </a:r>
          </a:p>
          <a:p>
            <a:r>
              <a:rPr lang="uk-UA" sz="4000" dirty="0">
                <a:solidFill>
                  <a:srgbClr val="008080"/>
                </a:solidFill>
                <a:latin typeface="Bahnschrift Condensed" panose="020B0502040204020203" pitchFamily="34" charset="0"/>
              </a:rPr>
              <a:t>6. МО вчителів природничого циклу</a:t>
            </a:r>
          </a:p>
          <a:p>
            <a:r>
              <a:rPr lang="uk-UA" sz="4000" dirty="0">
                <a:solidFill>
                  <a:srgbClr val="008080"/>
                </a:solidFill>
                <a:latin typeface="Bahnschrift Condensed" panose="020B0502040204020203" pitchFamily="34" charset="0"/>
              </a:rPr>
              <a:t>7. МО вчителів фізичної культури та ЗУ</a:t>
            </a:r>
          </a:p>
          <a:p>
            <a:r>
              <a:rPr lang="uk-UA" sz="4000" dirty="0">
                <a:solidFill>
                  <a:srgbClr val="008080"/>
                </a:solidFill>
                <a:latin typeface="Bahnschrift Condensed" panose="020B0502040204020203" pitchFamily="34" charset="0"/>
              </a:rPr>
              <a:t>8. МО вчителів історії, природознавства та географії</a:t>
            </a:r>
          </a:p>
          <a:p>
            <a:r>
              <a:rPr lang="uk-UA" sz="4000" dirty="0">
                <a:solidFill>
                  <a:srgbClr val="008080"/>
                </a:solidFill>
                <a:latin typeface="Bahnschrift Condensed" panose="020B0502040204020203" pitchFamily="34" charset="0"/>
              </a:rPr>
              <a:t>9. МО вчителів української мови і літератури,зарубіжної літератури.</a:t>
            </a:r>
          </a:p>
          <a:p>
            <a:r>
              <a:rPr lang="uk-UA" sz="2800" dirty="0">
                <a:solidFill>
                  <a:srgbClr val="008080"/>
                </a:solidFill>
                <a:latin typeface="Arial Black" panose="020B0A04020102020204" pitchFamily="34" charset="0"/>
              </a:rPr>
              <a:t> </a:t>
            </a:r>
            <a:endParaRPr lang="ru-RU" sz="2800" dirty="0">
              <a:solidFill>
                <a:srgbClr val="00808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59903" y="1512570"/>
            <a:ext cx="117995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800" dirty="0">
                <a:solidFill>
                  <a:srgbClr val="008080"/>
                </a:solidFill>
                <a:latin typeface="Arial Black" panose="020B0A04020102020204" pitchFamily="34" charset="0"/>
              </a:rPr>
              <a:t> </a:t>
            </a:r>
            <a:r>
              <a:rPr lang="uk-UA" sz="2800" b="1" i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У школі працюють дев’ять  методичних об’єднань. </a:t>
            </a:r>
          </a:p>
          <a:p>
            <a:pPr lvl="0"/>
            <a:r>
              <a:rPr lang="uk-UA" sz="2800" b="1" i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На належному рівні планується та проводиться </a:t>
            </a:r>
          </a:p>
          <a:p>
            <a:pPr lvl="0"/>
            <a:r>
              <a:rPr lang="uk-UA" sz="2800" b="1" i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робота методичного об’єднання вчителів, а саме :</a:t>
            </a:r>
            <a:endParaRPr lang="uk-UA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65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" y="114300"/>
            <a:ext cx="18289827" cy="10260484"/>
            <a:chOff x="0" y="0"/>
            <a:chExt cx="18289827" cy="10260484"/>
          </a:xfrm>
        </p:grpSpPr>
        <p:sp>
          <p:nvSpPr>
            <p:cNvPr id="3" name="object 3"/>
            <p:cNvSpPr/>
            <p:nvPr/>
          </p:nvSpPr>
          <p:spPr>
            <a:xfrm>
              <a:off x="10787808" y="0"/>
              <a:ext cx="7500620" cy="7500620"/>
            </a:xfrm>
            <a:custGeom>
              <a:avLst/>
              <a:gdLst/>
              <a:ahLst/>
              <a:cxnLst/>
              <a:rect l="l" t="t" r="r" b="b"/>
              <a:pathLst>
                <a:path w="7500620" h="7500620">
                  <a:moveTo>
                    <a:pt x="7500190" y="7500190"/>
                  </a:moveTo>
                  <a:lnTo>
                    <a:pt x="0" y="0"/>
                  </a:lnTo>
                  <a:lnTo>
                    <a:pt x="188585" y="0"/>
                  </a:lnTo>
                  <a:lnTo>
                    <a:pt x="7500190" y="7311604"/>
                  </a:lnTo>
                  <a:lnTo>
                    <a:pt x="7500190" y="7500190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741322" y="0"/>
              <a:ext cx="4548505" cy="2274570"/>
            </a:xfrm>
            <a:custGeom>
              <a:avLst/>
              <a:gdLst/>
              <a:ahLst/>
              <a:cxnLst/>
              <a:rect l="l" t="t" r="r" b="b"/>
              <a:pathLst>
                <a:path w="4548505" h="2274570">
                  <a:moveTo>
                    <a:pt x="2274156" y="2274156"/>
                  </a:moveTo>
                  <a:lnTo>
                    <a:pt x="0" y="0"/>
                  </a:lnTo>
                  <a:lnTo>
                    <a:pt x="4548312" y="0"/>
                  </a:lnTo>
                  <a:lnTo>
                    <a:pt x="2274156" y="2274156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290267" y="0"/>
              <a:ext cx="5999480" cy="5999480"/>
            </a:xfrm>
            <a:custGeom>
              <a:avLst/>
              <a:gdLst/>
              <a:ahLst/>
              <a:cxnLst/>
              <a:rect l="l" t="t" r="r" b="b"/>
              <a:pathLst>
                <a:path w="5999480" h="5999480">
                  <a:moveTo>
                    <a:pt x="5999368" y="5999368"/>
                  </a:moveTo>
                  <a:lnTo>
                    <a:pt x="0" y="0"/>
                  </a:lnTo>
                  <a:lnTo>
                    <a:pt x="1451055" y="0"/>
                  </a:lnTo>
                  <a:lnTo>
                    <a:pt x="5999368" y="4548312"/>
                  </a:lnTo>
                  <a:lnTo>
                    <a:pt x="5999368" y="59993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741322" y="0"/>
              <a:ext cx="2618105" cy="2275205"/>
            </a:xfrm>
            <a:custGeom>
              <a:avLst/>
              <a:gdLst/>
              <a:ahLst/>
              <a:cxnLst/>
              <a:rect l="l" t="t" r="r" b="b"/>
              <a:pathLst>
                <a:path w="2618105" h="2275205">
                  <a:moveTo>
                    <a:pt x="2274156" y="2274853"/>
                  </a:moveTo>
                  <a:lnTo>
                    <a:pt x="0" y="0"/>
                  </a:lnTo>
                  <a:lnTo>
                    <a:pt x="2617754" y="1930558"/>
                  </a:lnTo>
                  <a:lnTo>
                    <a:pt x="2274156" y="227485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191556" y="3164042"/>
              <a:ext cx="7096444" cy="709644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3732010"/>
              <a:ext cx="16916400" cy="5960506"/>
            </a:xfrm>
            <a:custGeom>
              <a:avLst/>
              <a:gdLst/>
              <a:ahLst/>
              <a:cxnLst/>
              <a:rect l="l" t="t" r="r" b="b"/>
              <a:pathLst>
                <a:path w="15656560" h="4497070">
                  <a:moveTo>
                    <a:pt x="11396954" y="4496633"/>
                  </a:moveTo>
                  <a:lnTo>
                    <a:pt x="0" y="4496633"/>
                  </a:lnTo>
                  <a:lnTo>
                    <a:pt x="0" y="2312983"/>
                  </a:lnTo>
                  <a:lnTo>
                    <a:pt x="2193325" y="0"/>
                  </a:lnTo>
                  <a:lnTo>
                    <a:pt x="15656558" y="0"/>
                  </a:lnTo>
                  <a:lnTo>
                    <a:pt x="15656558" y="4639"/>
                  </a:lnTo>
                  <a:lnTo>
                    <a:pt x="11396954" y="4496633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917765" y="613455"/>
            <a:ext cx="10947257" cy="223651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715" algn="ctr">
              <a:lnSpc>
                <a:spcPts val="5700"/>
              </a:lnSpc>
              <a:spcBef>
                <a:spcPts val="340"/>
              </a:spcBef>
            </a:pPr>
            <a:r>
              <a:rPr sz="4800" spc="-35" dirty="0"/>
              <a:t>Результати </a:t>
            </a:r>
            <a:r>
              <a:rPr sz="4800" spc="-40" dirty="0"/>
              <a:t>освітньої </a:t>
            </a:r>
            <a:r>
              <a:rPr sz="4800" spc="-95" dirty="0" err="1"/>
              <a:t>діяльності</a:t>
            </a:r>
            <a:r>
              <a:rPr sz="4800" spc="-990" dirty="0"/>
              <a:t> </a:t>
            </a:r>
            <a:r>
              <a:rPr sz="4800" spc="-35" dirty="0" err="1" smtClean="0"/>
              <a:t>здобувач</a:t>
            </a:r>
            <a:r>
              <a:rPr lang="uk-UA" sz="4800" spc="-35" dirty="0" smtClean="0"/>
              <a:t>і</a:t>
            </a:r>
            <a:r>
              <a:rPr sz="4800" spc="-35" dirty="0" smtClean="0"/>
              <a:t>в  </a:t>
            </a:r>
            <a:r>
              <a:rPr sz="4800" spc="-45" dirty="0"/>
              <a:t>освіти </a:t>
            </a:r>
            <a:r>
              <a:rPr sz="4800" spc="-270" dirty="0"/>
              <a:t>5-11 </a:t>
            </a:r>
            <a:r>
              <a:rPr sz="4800" spc="-235" dirty="0" err="1" smtClean="0"/>
              <a:t>кл</a:t>
            </a:r>
            <a:r>
              <a:rPr lang="uk-UA" sz="4800" spc="-235" dirty="0" smtClean="0"/>
              <a:t>асів</a:t>
            </a:r>
            <a:r>
              <a:rPr sz="4800" spc="-235" dirty="0" smtClean="0"/>
              <a:t> </a:t>
            </a:r>
            <a:r>
              <a:rPr sz="4800" spc="70" dirty="0" err="1"/>
              <a:t>за</a:t>
            </a:r>
            <a:r>
              <a:rPr sz="4800" spc="-1065" dirty="0"/>
              <a:t> </a:t>
            </a:r>
            <a:r>
              <a:rPr lang="uk-UA" sz="4800" spc="-1065" dirty="0" smtClean="0"/>
              <a:t/>
            </a:r>
            <a:br>
              <a:rPr lang="uk-UA" sz="4800" spc="-1065" dirty="0" smtClean="0"/>
            </a:br>
            <a:r>
              <a:rPr sz="4800" spc="-170" dirty="0" smtClean="0"/>
              <a:t>2022-2023 </a:t>
            </a:r>
            <a:r>
              <a:rPr sz="4800" spc="-305" dirty="0"/>
              <a:t>н.р.</a:t>
            </a:r>
            <a:endParaRPr sz="4800" dirty="0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2219791319"/>
              </p:ext>
            </p:extLst>
          </p:nvPr>
        </p:nvGraphicFramePr>
        <p:xfrm>
          <a:off x="2362200" y="3938548"/>
          <a:ext cx="11150522" cy="5486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764C3C0-AE0B-45DE-9EA6-5994C32794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4">
                                            <p:graphicEl>
                                              <a:dgm id="{5764C3C0-AE0B-45DE-9EA6-5994C32794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7349860-AFCE-4933-AE97-64A02FC05F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4">
                                            <p:graphicEl>
                                              <a:dgm id="{07349860-AFCE-4933-AE97-64A02FC05F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486C1F4-AADC-45B6-AE2B-D8E77D77B7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4">
                                            <p:graphicEl>
                                              <a:dgm id="{6486C1F4-AADC-45B6-AE2B-D8E77D77B7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A9770BB-B5C5-4B35-9190-A65EE102A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4">
                                            <p:graphicEl>
                                              <a:dgm id="{0A9770BB-B5C5-4B35-9190-A65EE102A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Sub>
          <a:bldDgm bld="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 txBox="1"/>
          <p:nvPr/>
        </p:nvSpPr>
        <p:spPr>
          <a:xfrm>
            <a:off x="1109024" y="190010"/>
            <a:ext cx="14535150" cy="135633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822450" marR="492759" indent="1833880">
              <a:lnSpc>
                <a:spcPts val="5250"/>
              </a:lnSpc>
              <a:spcBef>
                <a:spcPts val="300"/>
              </a:spcBef>
            </a:pPr>
            <a:r>
              <a:rPr sz="4400" b="1" spc="-155" dirty="0">
                <a:solidFill>
                  <a:srgbClr val="075658"/>
                </a:solidFill>
                <a:latin typeface="Arial"/>
                <a:cs typeface="Arial"/>
              </a:rPr>
              <a:t>Результати </a:t>
            </a:r>
            <a:r>
              <a:rPr sz="4400" b="1" spc="-160" dirty="0">
                <a:solidFill>
                  <a:srgbClr val="075658"/>
                </a:solidFill>
                <a:latin typeface="Arial"/>
                <a:cs typeface="Arial"/>
              </a:rPr>
              <a:t>освітньої </a:t>
            </a:r>
            <a:r>
              <a:rPr sz="4400" b="1" spc="-180" dirty="0">
                <a:solidFill>
                  <a:srgbClr val="075658"/>
                </a:solidFill>
                <a:latin typeface="Arial"/>
                <a:cs typeface="Arial"/>
              </a:rPr>
              <a:t>діяльності  </a:t>
            </a:r>
            <a:r>
              <a:rPr sz="4400" b="1" spc="-155" dirty="0">
                <a:solidFill>
                  <a:srgbClr val="075658"/>
                </a:solidFill>
                <a:latin typeface="Arial"/>
                <a:cs typeface="Arial"/>
              </a:rPr>
              <a:t>здобувачів освіти </a:t>
            </a:r>
            <a:r>
              <a:rPr sz="4400" b="1" spc="-150" dirty="0">
                <a:solidFill>
                  <a:srgbClr val="075658"/>
                </a:solidFill>
                <a:latin typeface="Arial"/>
                <a:cs typeface="Arial"/>
              </a:rPr>
              <a:t>5-11 </a:t>
            </a:r>
            <a:r>
              <a:rPr sz="4400" b="1" spc="-120" dirty="0">
                <a:solidFill>
                  <a:srgbClr val="075658"/>
                </a:solidFill>
                <a:latin typeface="Arial"/>
                <a:cs typeface="Arial"/>
              </a:rPr>
              <a:t>класів </a:t>
            </a:r>
            <a:r>
              <a:rPr sz="4400" b="1" spc="-20" dirty="0">
                <a:solidFill>
                  <a:srgbClr val="075658"/>
                </a:solidFill>
                <a:latin typeface="Arial"/>
                <a:cs typeface="Arial"/>
              </a:rPr>
              <a:t>за </a:t>
            </a:r>
            <a:r>
              <a:rPr sz="4400" b="1" spc="-55" dirty="0">
                <a:solidFill>
                  <a:srgbClr val="075658"/>
                </a:solidFill>
                <a:latin typeface="Arial"/>
                <a:cs typeface="Arial"/>
              </a:rPr>
              <a:t>2022-2023</a:t>
            </a:r>
            <a:r>
              <a:rPr sz="4400" b="1" spc="-484" dirty="0">
                <a:solidFill>
                  <a:srgbClr val="075658"/>
                </a:solidFill>
                <a:latin typeface="Arial"/>
                <a:cs typeface="Arial"/>
              </a:rPr>
              <a:t> </a:t>
            </a:r>
            <a:r>
              <a:rPr sz="4400" b="1" spc="-125" dirty="0" err="1">
                <a:solidFill>
                  <a:srgbClr val="075658"/>
                </a:solidFill>
                <a:latin typeface="Arial"/>
                <a:cs typeface="Arial"/>
              </a:rPr>
              <a:t>н.р</a:t>
            </a:r>
            <a:r>
              <a:rPr sz="4400" b="1" spc="-125" dirty="0" smtClean="0">
                <a:solidFill>
                  <a:srgbClr val="075658"/>
                </a:solidFill>
                <a:latin typeface="Arial"/>
                <a:cs typeface="Arial"/>
              </a:rPr>
              <a:t>.</a:t>
            </a:r>
            <a:endParaRPr sz="4400" dirty="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7589977" y="0"/>
            <a:ext cx="698500" cy="1527175"/>
            <a:chOff x="17589977" y="0"/>
            <a:chExt cx="698500" cy="1527175"/>
          </a:xfrm>
        </p:grpSpPr>
        <p:sp>
          <p:nvSpPr>
            <p:cNvPr id="31" name="object 31"/>
            <p:cNvSpPr/>
            <p:nvPr/>
          </p:nvSpPr>
          <p:spPr>
            <a:xfrm>
              <a:off x="17589970" y="11"/>
              <a:ext cx="698500" cy="821055"/>
            </a:xfrm>
            <a:custGeom>
              <a:avLst/>
              <a:gdLst/>
              <a:ahLst/>
              <a:cxnLst/>
              <a:rect l="l" t="t" r="r" b="b"/>
              <a:pathLst>
                <a:path w="698500" h="821055">
                  <a:moveTo>
                    <a:pt x="698017" y="0"/>
                  </a:moveTo>
                  <a:lnTo>
                    <a:pt x="0" y="0"/>
                  </a:lnTo>
                  <a:lnTo>
                    <a:pt x="0" y="59537"/>
                  </a:lnTo>
                  <a:lnTo>
                    <a:pt x="698017" y="820534"/>
                  </a:lnTo>
                  <a:lnTo>
                    <a:pt x="698017" y="820394"/>
                  </a:lnTo>
                  <a:lnTo>
                    <a:pt x="698017" y="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589977" y="405706"/>
              <a:ext cx="698500" cy="1121410"/>
            </a:xfrm>
            <a:custGeom>
              <a:avLst/>
              <a:gdLst/>
              <a:ahLst/>
              <a:cxnLst/>
              <a:rect l="l" t="t" r="r" b="b"/>
              <a:pathLst>
                <a:path w="698500" h="1121410">
                  <a:moveTo>
                    <a:pt x="698016" y="1121049"/>
                  </a:moveTo>
                  <a:lnTo>
                    <a:pt x="0" y="360173"/>
                  </a:lnTo>
                  <a:lnTo>
                    <a:pt x="0" y="0"/>
                  </a:lnTo>
                  <a:lnTo>
                    <a:pt x="698016" y="760875"/>
                  </a:lnTo>
                  <a:lnTo>
                    <a:pt x="698016" y="1121049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754890"/>
              </p:ext>
            </p:extLst>
          </p:nvPr>
        </p:nvGraphicFramePr>
        <p:xfrm>
          <a:off x="424467" y="2559397"/>
          <a:ext cx="8801132" cy="6075848"/>
        </p:xfrm>
        <a:graphic>
          <a:graphicData uri="http://schemas.openxmlformats.org/drawingml/2006/table">
            <a:tbl>
              <a:tblPr firstRow="1" firstCol="1" bandRow="1">
                <a:tableStyleId>{35758FB7-9AC5-4552-8A53-C91805E547FA}</a:tableStyleId>
              </a:tblPr>
              <a:tblGrid>
                <a:gridCol w="9595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423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966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962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1962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7954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7954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5950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7954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965171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26627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Класи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Загальна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кількість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учнів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Рівні навчання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315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Початковий</a:t>
                      </a:r>
                      <a:endParaRPr lang="ru-RU" sz="160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1-3 бали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%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Середній 4-6 балів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%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Достатній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7-9 балів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%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Високий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10-12 балів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%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91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5 – </a:t>
                      </a:r>
                      <a:r>
                        <a:rPr lang="uk-UA" sz="16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125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,</a:t>
                      </a: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8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38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30,4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57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45,6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29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23,2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91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6 – </a:t>
                      </a:r>
                      <a:r>
                        <a:rPr lang="uk-UA" sz="16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79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,</a:t>
                      </a: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3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38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48,1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 Black" panose="020B0A04020102020204" pitchFamily="34" charset="0"/>
                        </a:rPr>
                        <a:t>32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40,5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8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10,1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91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7– </a:t>
                      </a:r>
                      <a:r>
                        <a:rPr lang="uk-UA" sz="16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110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4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3</a:t>
                      </a: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,</a:t>
                      </a: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6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44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40,0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47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42,7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15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13,7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491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8 – </a:t>
                      </a:r>
                      <a:r>
                        <a:rPr lang="uk-UA" sz="16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78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,</a:t>
                      </a: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3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42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53,9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26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33,3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9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11,5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491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9 – </a:t>
                      </a:r>
                      <a:r>
                        <a:rPr lang="uk-UA" sz="16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95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,</a:t>
                      </a: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40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42,1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44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46,3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10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10,5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491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10 – </a:t>
                      </a:r>
                      <a:r>
                        <a:rPr lang="uk-UA" sz="16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52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-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20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38,4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25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48,1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7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13,5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491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11 – </a:t>
                      </a:r>
                      <a:r>
                        <a:rPr lang="uk-UA" sz="16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40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-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12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30,0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18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45,0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10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25,0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491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Arial Black" panose="020B0A04020102020204" pitchFamily="34" charset="0"/>
                        </a:rPr>
                        <a:t>Всього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579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8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,</a:t>
                      </a:r>
                      <a:r>
                        <a:rPr lang="en-US" sz="16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234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40,4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249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43,1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88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15,4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078094"/>
              </p:ext>
            </p:extLst>
          </p:nvPr>
        </p:nvGraphicFramePr>
        <p:xfrm>
          <a:off x="9372601" y="3162300"/>
          <a:ext cx="8217369" cy="5723300"/>
        </p:xfrm>
        <a:graphic>
          <a:graphicData uri="http://schemas.openxmlformats.org/drawingml/2006/table">
            <a:tbl>
              <a:tblPr firstRow="1" firstCol="1" bandRow="1">
                <a:tableStyleId>{35758FB7-9AC5-4552-8A53-C91805E547FA}</a:tableStyleId>
              </a:tblPr>
              <a:tblGrid>
                <a:gridCol w="9733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023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150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2597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2762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Класи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Загальна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кількість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учнів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Рівні навчання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740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Початковий 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1-3 бали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%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Середній 4-6 балів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%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Достатній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7-9 балів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%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Високий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10-12 балів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%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97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5 – </a:t>
                      </a:r>
                      <a:r>
                        <a:rPr lang="uk-UA" sz="16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117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-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37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31,6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66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56,4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14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12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97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6 – </a:t>
                      </a:r>
                      <a:r>
                        <a:rPr lang="uk-UA" sz="16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115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0,9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42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36,5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50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43,5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22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19,1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62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7– </a:t>
                      </a:r>
                      <a:r>
                        <a:rPr lang="uk-UA" sz="16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84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2,4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54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64,3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22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26,2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6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7,1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97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8 – </a:t>
                      </a:r>
                      <a:r>
                        <a:rPr lang="uk-UA" sz="16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95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5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5,3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42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44,2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43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45,2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5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5,3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697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9 – </a:t>
                      </a:r>
                      <a:r>
                        <a:rPr lang="uk-UA" sz="16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84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1,2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47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56,0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27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32,1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9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10,7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697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10 – </a:t>
                      </a:r>
                      <a:r>
                        <a:rPr lang="uk-UA" sz="16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53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-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23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43,4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23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43,4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7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13,2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697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11 – </a:t>
                      </a:r>
                      <a:r>
                        <a:rPr lang="uk-UA" sz="16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54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1,8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16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29,6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28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51,9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9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16,7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697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Arial Black" panose="020B0A04020102020204" pitchFamily="34" charset="0"/>
                        </a:rPr>
                        <a:t>Всього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602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10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1,7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261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43,6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259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42,7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Arial Black" panose="020B0A04020102020204" pitchFamily="34" charset="0"/>
                        </a:rPr>
                        <a:t>72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Arial Black" panose="020B0A04020102020204" pitchFamily="34" charset="0"/>
                        </a:rPr>
                        <a:t>12,0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9677400" y="2315636"/>
            <a:ext cx="75151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Успішність навчання учнів 2022-2023 </a:t>
            </a:r>
            <a:r>
              <a:rPr lang="uk-UA" sz="2400" dirty="0" err="1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н.р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. </a:t>
            </a:r>
            <a:endParaRPr lang="uk-UA" sz="2400" dirty="0" smtClean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122471" y="1853971"/>
            <a:ext cx="75151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Успішність навчання учнів 202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1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-202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2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uk-UA" sz="2400" dirty="0" err="1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н.р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. 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37" name="object 30"/>
          <p:cNvGrpSpPr/>
          <p:nvPr/>
        </p:nvGrpSpPr>
        <p:grpSpPr>
          <a:xfrm rot="10800000">
            <a:off x="75212" y="8759825"/>
            <a:ext cx="698500" cy="1527175"/>
            <a:chOff x="17589977" y="0"/>
            <a:chExt cx="698500" cy="1527175"/>
          </a:xfrm>
        </p:grpSpPr>
        <p:sp>
          <p:nvSpPr>
            <p:cNvPr id="38" name="object 31"/>
            <p:cNvSpPr/>
            <p:nvPr/>
          </p:nvSpPr>
          <p:spPr>
            <a:xfrm>
              <a:off x="17589970" y="11"/>
              <a:ext cx="698500" cy="821055"/>
            </a:xfrm>
            <a:custGeom>
              <a:avLst/>
              <a:gdLst/>
              <a:ahLst/>
              <a:cxnLst/>
              <a:rect l="l" t="t" r="r" b="b"/>
              <a:pathLst>
                <a:path w="698500" h="821055">
                  <a:moveTo>
                    <a:pt x="698017" y="0"/>
                  </a:moveTo>
                  <a:lnTo>
                    <a:pt x="0" y="0"/>
                  </a:lnTo>
                  <a:lnTo>
                    <a:pt x="0" y="59537"/>
                  </a:lnTo>
                  <a:lnTo>
                    <a:pt x="698017" y="820534"/>
                  </a:lnTo>
                  <a:lnTo>
                    <a:pt x="698017" y="820394"/>
                  </a:lnTo>
                  <a:lnTo>
                    <a:pt x="698017" y="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2"/>
            <p:cNvSpPr/>
            <p:nvPr/>
          </p:nvSpPr>
          <p:spPr>
            <a:xfrm>
              <a:off x="17589977" y="405706"/>
              <a:ext cx="698500" cy="1121410"/>
            </a:xfrm>
            <a:custGeom>
              <a:avLst/>
              <a:gdLst/>
              <a:ahLst/>
              <a:cxnLst/>
              <a:rect l="l" t="t" r="r" b="b"/>
              <a:pathLst>
                <a:path w="698500" h="1121410">
                  <a:moveTo>
                    <a:pt x="698016" y="1121049"/>
                  </a:moveTo>
                  <a:lnTo>
                    <a:pt x="0" y="360173"/>
                  </a:lnTo>
                  <a:lnTo>
                    <a:pt x="0" y="0"/>
                  </a:lnTo>
                  <a:lnTo>
                    <a:pt x="698016" y="760875"/>
                  </a:lnTo>
                  <a:lnTo>
                    <a:pt x="698016" y="1121049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08952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 txBox="1"/>
          <p:nvPr/>
        </p:nvSpPr>
        <p:spPr>
          <a:xfrm>
            <a:off x="1109024" y="190010"/>
            <a:ext cx="14535150" cy="135633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822450" marR="492759" indent="1833880">
              <a:lnSpc>
                <a:spcPts val="5250"/>
              </a:lnSpc>
              <a:spcBef>
                <a:spcPts val="300"/>
              </a:spcBef>
            </a:pPr>
            <a:r>
              <a:rPr sz="4400" b="1" spc="-155" dirty="0">
                <a:solidFill>
                  <a:srgbClr val="075658"/>
                </a:solidFill>
                <a:latin typeface="Arial"/>
                <a:cs typeface="Arial"/>
              </a:rPr>
              <a:t>Результати </a:t>
            </a:r>
            <a:r>
              <a:rPr sz="4400" b="1" spc="-160" dirty="0">
                <a:solidFill>
                  <a:srgbClr val="075658"/>
                </a:solidFill>
                <a:latin typeface="Arial"/>
                <a:cs typeface="Arial"/>
              </a:rPr>
              <a:t>освітньої </a:t>
            </a:r>
            <a:r>
              <a:rPr sz="4400" b="1" spc="-180" dirty="0">
                <a:solidFill>
                  <a:srgbClr val="075658"/>
                </a:solidFill>
                <a:latin typeface="Arial"/>
                <a:cs typeface="Arial"/>
              </a:rPr>
              <a:t>діяльності  </a:t>
            </a:r>
            <a:r>
              <a:rPr sz="4400" b="1" spc="-155" dirty="0">
                <a:solidFill>
                  <a:srgbClr val="075658"/>
                </a:solidFill>
                <a:latin typeface="Arial"/>
                <a:cs typeface="Arial"/>
              </a:rPr>
              <a:t>здобувачів освіти </a:t>
            </a:r>
            <a:r>
              <a:rPr sz="4400" b="1" spc="-150" dirty="0">
                <a:solidFill>
                  <a:srgbClr val="075658"/>
                </a:solidFill>
                <a:latin typeface="Arial"/>
                <a:cs typeface="Arial"/>
              </a:rPr>
              <a:t>5-11 </a:t>
            </a:r>
            <a:r>
              <a:rPr sz="4400" b="1" spc="-120" dirty="0">
                <a:solidFill>
                  <a:srgbClr val="075658"/>
                </a:solidFill>
                <a:latin typeface="Arial"/>
                <a:cs typeface="Arial"/>
              </a:rPr>
              <a:t>класів </a:t>
            </a:r>
            <a:r>
              <a:rPr sz="4400" b="1" spc="-20" dirty="0">
                <a:solidFill>
                  <a:srgbClr val="075658"/>
                </a:solidFill>
                <a:latin typeface="Arial"/>
                <a:cs typeface="Arial"/>
              </a:rPr>
              <a:t>за </a:t>
            </a:r>
            <a:r>
              <a:rPr sz="4400" b="1" spc="-55" dirty="0">
                <a:solidFill>
                  <a:srgbClr val="075658"/>
                </a:solidFill>
                <a:latin typeface="Arial"/>
                <a:cs typeface="Arial"/>
              </a:rPr>
              <a:t>2022-2023</a:t>
            </a:r>
            <a:r>
              <a:rPr sz="4400" b="1" spc="-484" dirty="0">
                <a:solidFill>
                  <a:srgbClr val="075658"/>
                </a:solidFill>
                <a:latin typeface="Arial"/>
                <a:cs typeface="Arial"/>
              </a:rPr>
              <a:t> </a:t>
            </a:r>
            <a:r>
              <a:rPr sz="4400" b="1" spc="-125" dirty="0" err="1">
                <a:solidFill>
                  <a:srgbClr val="075658"/>
                </a:solidFill>
                <a:latin typeface="Arial"/>
                <a:cs typeface="Arial"/>
              </a:rPr>
              <a:t>н.р</a:t>
            </a:r>
            <a:r>
              <a:rPr sz="4400" b="1" spc="-125" dirty="0" smtClean="0">
                <a:solidFill>
                  <a:srgbClr val="075658"/>
                </a:solidFill>
                <a:latin typeface="Arial"/>
                <a:cs typeface="Arial"/>
              </a:rPr>
              <a:t>.</a:t>
            </a:r>
            <a:endParaRPr sz="4400" dirty="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7589977" y="0"/>
            <a:ext cx="698500" cy="1527175"/>
            <a:chOff x="17589977" y="0"/>
            <a:chExt cx="698500" cy="1527175"/>
          </a:xfrm>
        </p:grpSpPr>
        <p:sp>
          <p:nvSpPr>
            <p:cNvPr id="31" name="object 31"/>
            <p:cNvSpPr/>
            <p:nvPr/>
          </p:nvSpPr>
          <p:spPr>
            <a:xfrm>
              <a:off x="17589970" y="11"/>
              <a:ext cx="698500" cy="821055"/>
            </a:xfrm>
            <a:custGeom>
              <a:avLst/>
              <a:gdLst/>
              <a:ahLst/>
              <a:cxnLst/>
              <a:rect l="l" t="t" r="r" b="b"/>
              <a:pathLst>
                <a:path w="698500" h="821055">
                  <a:moveTo>
                    <a:pt x="698017" y="0"/>
                  </a:moveTo>
                  <a:lnTo>
                    <a:pt x="0" y="0"/>
                  </a:lnTo>
                  <a:lnTo>
                    <a:pt x="0" y="59537"/>
                  </a:lnTo>
                  <a:lnTo>
                    <a:pt x="698017" y="820534"/>
                  </a:lnTo>
                  <a:lnTo>
                    <a:pt x="698017" y="820394"/>
                  </a:lnTo>
                  <a:lnTo>
                    <a:pt x="698017" y="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589977" y="405706"/>
              <a:ext cx="698500" cy="1121410"/>
            </a:xfrm>
            <a:custGeom>
              <a:avLst/>
              <a:gdLst/>
              <a:ahLst/>
              <a:cxnLst/>
              <a:rect l="l" t="t" r="r" b="b"/>
              <a:pathLst>
                <a:path w="698500" h="1121410">
                  <a:moveTo>
                    <a:pt x="698016" y="1121049"/>
                  </a:moveTo>
                  <a:lnTo>
                    <a:pt x="0" y="360173"/>
                  </a:lnTo>
                  <a:lnTo>
                    <a:pt x="0" y="0"/>
                  </a:lnTo>
                  <a:lnTo>
                    <a:pt x="698016" y="760875"/>
                  </a:lnTo>
                  <a:lnTo>
                    <a:pt x="698016" y="1121049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685486"/>
              </p:ext>
            </p:extLst>
          </p:nvPr>
        </p:nvGraphicFramePr>
        <p:xfrm>
          <a:off x="2362200" y="2476501"/>
          <a:ext cx="13281974" cy="7157072"/>
        </p:xfrm>
        <a:graphic>
          <a:graphicData uri="http://schemas.openxmlformats.org/drawingml/2006/table">
            <a:tbl>
              <a:tblPr firstRow="1" firstCol="1" bandRow="1">
                <a:tableStyleId>{35758FB7-9AC5-4552-8A53-C91805E547FA}</a:tableStyleId>
              </a:tblPr>
              <a:tblGrid>
                <a:gridCol w="14480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21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531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600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8600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2734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2734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44800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32734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45656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32258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Класи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Загальна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кількість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учнів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Рівні навчання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129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Початковий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1-3 бали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%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Середній 4-6 балів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%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Достатній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7-9 балів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%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Високий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10-12 балів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%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17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5 – </a:t>
                      </a:r>
                      <a:r>
                        <a:rPr lang="uk-UA" sz="24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125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,</a:t>
                      </a: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8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38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30,4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57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45,6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29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23,2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17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6 – </a:t>
                      </a:r>
                      <a:r>
                        <a:rPr lang="uk-UA" sz="24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79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,</a:t>
                      </a: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3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38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48,1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32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40,5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8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10,1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317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7– </a:t>
                      </a:r>
                      <a:r>
                        <a:rPr lang="uk-UA" sz="24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110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4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3</a:t>
                      </a: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,</a:t>
                      </a: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6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44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40,0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47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42,7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15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13,7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17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8 – </a:t>
                      </a:r>
                      <a:r>
                        <a:rPr lang="uk-UA" sz="24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78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,</a:t>
                      </a: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3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42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53,9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26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33,3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9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11,5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317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9 – </a:t>
                      </a:r>
                      <a:r>
                        <a:rPr lang="uk-UA" sz="24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95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,</a:t>
                      </a: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40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42,1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44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46,3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10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10,5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317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10 – </a:t>
                      </a:r>
                      <a:r>
                        <a:rPr lang="uk-UA" sz="24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52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-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20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38,4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25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48,1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7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13,5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317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11 – </a:t>
                      </a:r>
                      <a:r>
                        <a:rPr lang="uk-UA" sz="24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40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-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12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30,0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18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45,0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10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25,0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317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effectLst/>
                          <a:latin typeface="Arial Black" panose="020B0A04020102020204" pitchFamily="34" charset="0"/>
                        </a:rPr>
                        <a:t>Всього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579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8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,</a:t>
                      </a:r>
                      <a:r>
                        <a:rPr lang="en-US" sz="24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234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40,4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249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43,1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88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15,4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36" name="Прямоугольник 35"/>
          <p:cNvSpPr/>
          <p:nvPr/>
        </p:nvSpPr>
        <p:spPr>
          <a:xfrm>
            <a:off x="4572000" y="1825352"/>
            <a:ext cx="99677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Успішність навчання учнів 202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1</a:t>
            </a:r>
            <a:r>
              <a:rPr lang="uk-UA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-202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2</a:t>
            </a:r>
            <a:r>
              <a:rPr lang="uk-UA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uk-UA" sz="3200" dirty="0" err="1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н.р</a:t>
            </a:r>
            <a:r>
              <a:rPr lang="uk-UA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. </a:t>
            </a:r>
            <a:endParaRPr lang="ru-RU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37" name="object 30"/>
          <p:cNvGrpSpPr/>
          <p:nvPr/>
        </p:nvGrpSpPr>
        <p:grpSpPr>
          <a:xfrm rot="10800000">
            <a:off x="75212" y="8759825"/>
            <a:ext cx="698500" cy="1527175"/>
            <a:chOff x="17589977" y="0"/>
            <a:chExt cx="698500" cy="1527175"/>
          </a:xfrm>
        </p:grpSpPr>
        <p:sp>
          <p:nvSpPr>
            <p:cNvPr id="38" name="object 31"/>
            <p:cNvSpPr/>
            <p:nvPr/>
          </p:nvSpPr>
          <p:spPr>
            <a:xfrm>
              <a:off x="17589970" y="11"/>
              <a:ext cx="698500" cy="821055"/>
            </a:xfrm>
            <a:custGeom>
              <a:avLst/>
              <a:gdLst/>
              <a:ahLst/>
              <a:cxnLst/>
              <a:rect l="l" t="t" r="r" b="b"/>
              <a:pathLst>
                <a:path w="698500" h="821055">
                  <a:moveTo>
                    <a:pt x="698017" y="0"/>
                  </a:moveTo>
                  <a:lnTo>
                    <a:pt x="0" y="0"/>
                  </a:lnTo>
                  <a:lnTo>
                    <a:pt x="0" y="59537"/>
                  </a:lnTo>
                  <a:lnTo>
                    <a:pt x="698017" y="820534"/>
                  </a:lnTo>
                  <a:lnTo>
                    <a:pt x="698017" y="820394"/>
                  </a:lnTo>
                  <a:lnTo>
                    <a:pt x="698017" y="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2"/>
            <p:cNvSpPr/>
            <p:nvPr/>
          </p:nvSpPr>
          <p:spPr>
            <a:xfrm>
              <a:off x="17589977" y="405706"/>
              <a:ext cx="698500" cy="1121410"/>
            </a:xfrm>
            <a:custGeom>
              <a:avLst/>
              <a:gdLst/>
              <a:ahLst/>
              <a:cxnLst/>
              <a:rect l="l" t="t" r="r" b="b"/>
              <a:pathLst>
                <a:path w="698500" h="1121410">
                  <a:moveTo>
                    <a:pt x="698016" y="1121049"/>
                  </a:moveTo>
                  <a:lnTo>
                    <a:pt x="0" y="360173"/>
                  </a:lnTo>
                  <a:lnTo>
                    <a:pt x="0" y="0"/>
                  </a:lnTo>
                  <a:lnTo>
                    <a:pt x="698016" y="760875"/>
                  </a:lnTo>
                  <a:lnTo>
                    <a:pt x="698016" y="1121049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1822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ject 29"/>
          <p:cNvSpPr txBox="1"/>
          <p:nvPr/>
        </p:nvSpPr>
        <p:spPr>
          <a:xfrm>
            <a:off x="1109024" y="190010"/>
            <a:ext cx="14535150" cy="135633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822450" marR="492759" indent="1833880">
              <a:lnSpc>
                <a:spcPts val="5250"/>
              </a:lnSpc>
              <a:spcBef>
                <a:spcPts val="300"/>
              </a:spcBef>
            </a:pPr>
            <a:r>
              <a:rPr sz="4400" b="1" spc="-155" dirty="0">
                <a:solidFill>
                  <a:srgbClr val="075658"/>
                </a:solidFill>
                <a:latin typeface="Arial"/>
                <a:cs typeface="Arial"/>
              </a:rPr>
              <a:t>Результати </a:t>
            </a:r>
            <a:r>
              <a:rPr sz="4400" b="1" spc="-160" dirty="0">
                <a:solidFill>
                  <a:srgbClr val="075658"/>
                </a:solidFill>
                <a:latin typeface="Arial"/>
                <a:cs typeface="Arial"/>
              </a:rPr>
              <a:t>освітньої </a:t>
            </a:r>
            <a:r>
              <a:rPr sz="4400" b="1" spc="-180" dirty="0">
                <a:solidFill>
                  <a:srgbClr val="075658"/>
                </a:solidFill>
                <a:latin typeface="Arial"/>
                <a:cs typeface="Arial"/>
              </a:rPr>
              <a:t>діяльності  </a:t>
            </a:r>
            <a:r>
              <a:rPr sz="4400" b="1" spc="-155" dirty="0">
                <a:solidFill>
                  <a:srgbClr val="075658"/>
                </a:solidFill>
                <a:latin typeface="Arial"/>
                <a:cs typeface="Arial"/>
              </a:rPr>
              <a:t>здобувачів освіти </a:t>
            </a:r>
            <a:r>
              <a:rPr sz="4400" b="1" spc="-150" dirty="0">
                <a:solidFill>
                  <a:srgbClr val="075658"/>
                </a:solidFill>
                <a:latin typeface="Arial"/>
                <a:cs typeface="Arial"/>
              </a:rPr>
              <a:t>5-11 </a:t>
            </a:r>
            <a:r>
              <a:rPr sz="4400" b="1" spc="-120" dirty="0">
                <a:solidFill>
                  <a:srgbClr val="075658"/>
                </a:solidFill>
                <a:latin typeface="Arial"/>
                <a:cs typeface="Arial"/>
              </a:rPr>
              <a:t>класів </a:t>
            </a:r>
            <a:r>
              <a:rPr sz="4400" b="1" spc="-20" dirty="0">
                <a:solidFill>
                  <a:srgbClr val="075658"/>
                </a:solidFill>
                <a:latin typeface="Arial"/>
                <a:cs typeface="Arial"/>
              </a:rPr>
              <a:t>за </a:t>
            </a:r>
            <a:r>
              <a:rPr sz="4400" b="1" spc="-55" dirty="0">
                <a:solidFill>
                  <a:srgbClr val="075658"/>
                </a:solidFill>
                <a:latin typeface="Arial"/>
                <a:cs typeface="Arial"/>
              </a:rPr>
              <a:t>2022-2023</a:t>
            </a:r>
            <a:r>
              <a:rPr sz="4400" b="1" spc="-484" dirty="0">
                <a:solidFill>
                  <a:srgbClr val="075658"/>
                </a:solidFill>
                <a:latin typeface="Arial"/>
                <a:cs typeface="Arial"/>
              </a:rPr>
              <a:t> </a:t>
            </a:r>
            <a:r>
              <a:rPr sz="4400" b="1" spc="-125" dirty="0" err="1">
                <a:solidFill>
                  <a:srgbClr val="075658"/>
                </a:solidFill>
                <a:latin typeface="Arial"/>
                <a:cs typeface="Arial"/>
              </a:rPr>
              <a:t>н.р</a:t>
            </a:r>
            <a:r>
              <a:rPr sz="4400" b="1" spc="-125" dirty="0" smtClean="0">
                <a:solidFill>
                  <a:srgbClr val="075658"/>
                </a:solidFill>
                <a:latin typeface="Arial"/>
                <a:cs typeface="Arial"/>
              </a:rPr>
              <a:t>.</a:t>
            </a:r>
            <a:endParaRPr sz="4400" dirty="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7589977" y="0"/>
            <a:ext cx="698500" cy="1527175"/>
            <a:chOff x="17589977" y="0"/>
            <a:chExt cx="698500" cy="1527175"/>
          </a:xfrm>
        </p:grpSpPr>
        <p:sp>
          <p:nvSpPr>
            <p:cNvPr id="31" name="object 31"/>
            <p:cNvSpPr/>
            <p:nvPr/>
          </p:nvSpPr>
          <p:spPr>
            <a:xfrm>
              <a:off x="17589970" y="11"/>
              <a:ext cx="698500" cy="821055"/>
            </a:xfrm>
            <a:custGeom>
              <a:avLst/>
              <a:gdLst/>
              <a:ahLst/>
              <a:cxnLst/>
              <a:rect l="l" t="t" r="r" b="b"/>
              <a:pathLst>
                <a:path w="698500" h="821055">
                  <a:moveTo>
                    <a:pt x="698017" y="0"/>
                  </a:moveTo>
                  <a:lnTo>
                    <a:pt x="0" y="0"/>
                  </a:lnTo>
                  <a:lnTo>
                    <a:pt x="0" y="59537"/>
                  </a:lnTo>
                  <a:lnTo>
                    <a:pt x="698017" y="820534"/>
                  </a:lnTo>
                  <a:lnTo>
                    <a:pt x="698017" y="820394"/>
                  </a:lnTo>
                  <a:lnTo>
                    <a:pt x="698017" y="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589977" y="405706"/>
              <a:ext cx="698500" cy="1121410"/>
            </a:xfrm>
            <a:custGeom>
              <a:avLst/>
              <a:gdLst/>
              <a:ahLst/>
              <a:cxnLst/>
              <a:rect l="l" t="t" r="r" b="b"/>
              <a:pathLst>
                <a:path w="698500" h="1121410">
                  <a:moveTo>
                    <a:pt x="698016" y="1121049"/>
                  </a:moveTo>
                  <a:lnTo>
                    <a:pt x="0" y="360173"/>
                  </a:lnTo>
                  <a:lnTo>
                    <a:pt x="0" y="0"/>
                  </a:lnTo>
                  <a:lnTo>
                    <a:pt x="698016" y="760875"/>
                  </a:lnTo>
                  <a:lnTo>
                    <a:pt x="698016" y="1121049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059118"/>
              </p:ext>
            </p:extLst>
          </p:nvPr>
        </p:nvGraphicFramePr>
        <p:xfrm>
          <a:off x="2438399" y="2552704"/>
          <a:ext cx="13716002" cy="7341410"/>
        </p:xfrm>
        <a:graphic>
          <a:graphicData uri="http://schemas.openxmlformats.org/drawingml/2006/table">
            <a:tbl>
              <a:tblPr firstRow="1" firstCol="1" bandRow="1">
                <a:tableStyleId>{35758FB7-9AC5-4552-8A53-C91805E547FA}</a:tableStyleId>
              </a:tblPr>
              <a:tblGrid>
                <a:gridCol w="16246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393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043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447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718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7189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9908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52626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39908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37866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33871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Класи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Загальна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кількість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учнів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Рівні навчання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181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Початковий 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1-3 бали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%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Середній 4-6 балів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%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Достатній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7-9 балів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%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Високий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10-12 балів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%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82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5 – </a:t>
                      </a:r>
                      <a:r>
                        <a:rPr lang="uk-UA" sz="24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117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-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37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31,6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66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56,4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14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12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882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6 – </a:t>
                      </a:r>
                      <a:r>
                        <a:rPr lang="uk-UA" sz="24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115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0,9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42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36,5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50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43,5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22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19,1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87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7– </a:t>
                      </a:r>
                      <a:r>
                        <a:rPr lang="uk-UA" sz="24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84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2,4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54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64,3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22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26,2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6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7,1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82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8 – </a:t>
                      </a:r>
                      <a:r>
                        <a:rPr lang="uk-UA" sz="24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95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5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5,3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42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44,2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43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45,2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5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5,3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882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9 – </a:t>
                      </a:r>
                      <a:r>
                        <a:rPr lang="uk-UA" sz="24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84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1,2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47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56,0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27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32,1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9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10,7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882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10 – </a:t>
                      </a:r>
                      <a:r>
                        <a:rPr lang="uk-UA" sz="24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53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-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23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43,4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23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43,4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7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13,2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882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11 – </a:t>
                      </a:r>
                      <a:r>
                        <a:rPr lang="uk-UA" sz="2400" dirty="0" smtClean="0">
                          <a:effectLst/>
                          <a:latin typeface="Arial Black" panose="020B0A04020102020204" pitchFamily="34" charset="0"/>
                        </a:rPr>
                        <a:t>і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54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1,8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16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29,6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28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51,9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9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16,7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882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 smtClean="0">
                          <a:effectLst/>
                          <a:latin typeface="Arial Black" panose="020B0A04020102020204" pitchFamily="34" charset="0"/>
                        </a:rPr>
                        <a:t>Всього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602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10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1,7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261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43,6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259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42,7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>
                          <a:effectLst/>
                          <a:latin typeface="Arial Black" panose="020B0A04020102020204" pitchFamily="34" charset="0"/>
                        </a:rPr>
                        <a:t>72</a:t>
                      </a:r>
                      <a:endParaRPr lang="ru-RU" sz="240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400" dirty="0">
                          <a:effectLst/>
                          <a:latin typeface="Arial Black" panose="020B0A04020102020204" pitchFamily="34" charset="0"/>
                        </a:rPr>
                        <a:t>12,0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3918525" y="1655585"/>
            <a:ext cx="99677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Успішність навчання учнів 2022-2023 </a:t>
            </a:r>
            <a:r>
              <a:rPr lang="uk-UA" sz="3200" dirty="0" err="1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н.р</a:t>
            </a:r>
            <a:r>
              <a:rPr lang="uk-UA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. </a:t>
            </a:r>
            <a:endParaRPr lang="uk-UA" sz="3200" dirty="0" smtClean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37" name="object 30"/>
          <p:cNvGrpSpPr/>
          <p:nvPr/>
        </p:nvGrpSpPr>
        <p:grpSpPr>
          <a:xfrm rot="10800000">
            <a:off x="75212" y="8759825"/>
            <a:ext cx="698500" cy="1527175"/>
            <a:chOff x="17589977" y="0"/>
            <a:chExt cx="698500" cy="1527175"/>
          </a:xfrm>
        </p:grpSpPr>
        <p:sp>
          <p:nvSpPr>
            <p:cNvPr id="38" name="object 31"/>
            <p:cNvSpPr/>
            <p:nvPr/>
          </p:nvSpPr>
          <p:spPr>
            <a:xfrm>
              <a:off x="17589970" y="11"/>
              <a:ext cx="698500" cy="821055"/>
            </a:xfrm>
            <a:custGeom>
              <a:avLst/>
              <a:gdLst/>
              <a:ahLst/>
              <a:cxnLst/>
              <a:rect l="l" t="t" r="r" b="b"/>
              <a:pathLst>
                <a:path w="698500" h="821055">
                  <a:moveTo>
                    <a:pt x="698017" y="0"/>
                  </a:moveTo>
                  <a:lnTo>
                    <a:pt x="0" y="0"/>
                  </a:lnTo>
                  <a:lnTo>
                    <a:pt x="0" y="59537"/>
                  </a:lnTo>
                  <a:lnTo>
                    <a:pt x="698017" y="820534"/>
                  </a:lnTo>
                  <a:lnTo>
                    <a:pt x="698017" y="820394"/>
                  </a:lnTo>
                  <a:lnTo>
                    <a:pt x="698017" y="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2"/>
            <p:cNvSpPr/>
            <p:nvPr/>
          </p:nvSpPr>
          <p:spPr>
            <a:xfrm>
              <a:off x="17589977" y="405706"/>
              <a:ext cx="698500" cy="1121410"/>
            </a:xfrm>
            <a:custGeom>
              <a:avLst/>
              <a:gdLst/>
              <a:ahLst/>
              <a:cxnLst/>
              <a:rect l="l" t="t" r="r" b="b"/>
              <a:pathLst>
                <a:path w="698500" h="1121410">
                  <a:moveTo>
                    <a:pt x="698016" y="1121049"/>
                  </a:moveTo>
                  <a:lnTo>
                    <a:pt x="0" y="360173"/>
                  </a:lnTo>
                  <a:lnTo>
                    <a:pt x="0" y="0"/>
                  </a:lnTo>
                  <a:lnTo>
                    <a:pt x="698016" y="760875"/>
                  </a:lnTo>
                  <a:lnTo>
                    <a:pt x="698016" y="1121049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1822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3834514"/>
            <a:ext cx="3914140" cy="4742180"/>
          </a:xfrm>
          <a:custGeom>
            <a:avLst/>
            <a:gdLst/>
            <a:ahLst/>
            <a:cxnLst/>
            <a:rect l="l" t="t" r="r" b="b"/>
            <a:pathLst>
              <a:path w="3914140" h="4742180">
                <a:moveTo>
                  <a:pt x="3913883" y="4741666"/>
                </a:moveTo>
                <a:lnTo>
                  <a:pt x="0" y="4741666"/>
                </a:lnTo>
                <a:lnTo>
                  <a:pt x="0" y="0"/>
                </a:lnTo>
                <a:lnTo>
                  <a:pt x="3913883" y="0"/>
                </a:lnTo>
                <a:lnTo>
                  <a:pt x="3913883" y="4741666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91537" y="3780566"/>
            <a:ext cx="3914140" cy="4742180"/>
          </a:xfrm>
          <a:custGeom>
            <a:avLst/>
            <a:gdLst/>
            <a:ahLst/>
            <a:cxnLst/>
            <a:rect l="l" t="t" r="r" b="b"/>
            <a:pathLst>
              <a:path w="3914140" h="4742180">
                <a:moveTo>
                  <a:pt x="3913883" y="4741666"/>
                </a:moveTo>
                <a:lnTo>
                  <a:pt x="0" y="4741666"/>
                </a:lnTo>
                <a:lnTo>
                  <a:pt x="0" y="0"/>
                </a:lnTo>
                <a:lnTo>
                  <a:pt x="3913883" y="0"/>
                </a:lnTo>
                <a:lnTo>
                  <a:pt x="3913883" y="4741666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4027838" y="3803304"/>
            <a:ext cx="876300" cy="876300"/>
            <a:chOff x="4062953" y="4513234"/>
            <a:chExt cx="876300" cy="876300"/>
          </a:xfrm>
        </p:grpSpPr>
        <p:sp>
          <p:nvSpPr>
            <p:cNvPr id="5" name="object 5"/>
            <p:cNvSpPr/>
            <p:nvPr/>
          </p:nvSpPr>
          <p:spPr>
            <a:xfrm>
              <a:off x="4274853" y="4513234"/>
              <a:ext cx="664210" cy="332105"/>
            </a:xfrm>
            <a:custGeom>
              <a:avLst/>
              <a:gdLst/>
              <a:ahLst/>
              <a:cxnLst/>
              <a:rect l="l" t="t" r="r" b="b"/>
              <a:pathLst>
                <a:path w="664210" h="332104">
                  <a:moveTo>
                    <a:pt x="332098" y="332098"/>
                  </a:moveTo>
                  <a:lnTo>
                    <a:pt x="0" y="0"/>
                  </a:lnTo>
                  <a:lnTo>
                    <a:pt x="664196" y="0"/>
                  </a:lnTo>
                  <a:lnTo>
                    <a:pt x="332098" y="3320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62953" y="4513234"/>
              <a:ext cx="876300" cy="876300"/>
            </a:xfrm>
            <a:custGeom>
              <a:avLst/>
              <a:gdLst/>
              <a:ahLst/>
              <a:cxnLst/>
              <a:rect l="l" t="t" r="r" b="b"/>
              <a:pathLst>
                <a:path w="876300" h="876300">
                  <a:moveTo>
                    <a:pt x="876096" y="876096"/>
                  </a:moveTo>
                  <a:lnTo>
                    <a:pt x="0" y="0"/>
                  </a:lnTo>
                  <a:lnTo>
                    <a:pt x="211899" y="0"/>
                  </a:lnTo>
                  <a:lnTo>
                    <a:pt x="876096" y="664196"/>
                  </a:lnTo>
                  <a:lnTo>
                    <a:pt x="876096" y="876096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74853" y="4513234"/>
              <a:ext cx="382270" cy="332740"/>
            </a:xfrm>
            <a:custGeom>
              <a:avLst/>
              <a:gdLst/>
              <a:ahLst/>
              <a:cxnLst/>
              <a:rect l="l" t="t" r="r" b="b"/>
              <a:pathLst>
                <a:path w="382270" h="332739">
                  <a:moveTo>
                    <a:pt x="332098" y="332200"/>
                  </a:moveTo>
                  <a:lnTo>
                    <a:pt x="0" y="0"/>
                  </a:lnTo>
                  <a:lnTo>
                    <a:pt x="382274" y="281922"/>
                  </a:lnTo>
                  <a:lnTo>
                    <a:pt x="332098" y="33220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8025287" y="3834514"/>
            <a:ext cx="876300" cy="876300"/>
            <a:chOff x="8212866" y="4513234"/>
            <a:chExt cx="876300" cy="876300"/>
          </a:xfrm>
        </p:grpSpPr>
        <p:sp>
          <p:nvSpPr>
            <p:cNvPr id="9" name="object 9"/>
            <p:cNvSpPr/>
            <p:nvPr/>
          </p:nvSpPr>
          <p:spPr>
            <a:xfrm>
              <a:off x="8424765" y="4513234"/>
              <a:ext cx="664210" cy="332105"/>
            </a:xfrm>
            <a:custGeom>
              <a:avLst/>
              <a:gdLst/>
              <a:ahLst/>
              <a:cxnLst/>
              <a:rect l="l" t="t" r="r" b="b"/>
              <a:pathLst>
                <a:path w="664209" h="332104">
                  <a:moveTo>
                    <a:pt x="332098" y="332098"/>
                  </a:moveTo>
                  <a:lnTo>
                    <a:pt x="0" y="0"/>
                  </a:lnTo>
                  <a:lnTo>
                    <a:pt x="664196" y="0"/>
                  </a:lnTo>
                  <a:lnTo>
                    <a:pt x="332098" y="3320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212866" y="4513234"/>
              <a:ext cx="876300" cy="876300"/>
            </a:xfrm>
            <a:custGeom>
              <a:avLst/>
              <a:gdLst/>
              <a:ahLst/>
              <a:cxnLst/>
              <a:rect l="l" t="t" r="r" b="b"/>
              <a:pathLst>
                <a:path w="876300" h="876300">
                  <a:moveTo>
                    <a:pt x="876096" y="876096"/>
                  </a:moveTo>
                  <a:lnTo>
                    <a:pt x="0" y="0"/>
                  </a:lnTo>
                  <a:lnTo>
                    <a:pt x="211899" y="0"/>
                  </a:lnTo>
                  <a:lnTo>
                    <a:pt x="876096" y="664196"/>
                  </a:lnTo>
                  <a:lnTo>
                    <a:pt x="876096" y="876096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424765" y="4513234"/>
              <a:ext cx="382270" cy="332740"/>
            </a:xfrm>
            <a:custGeom>
              <a:avLst/>
              <a:gdLst/>
              <a:ahLst/>
              <a:cxnLst/>
              <a:rect l="l" t="t" r="r" b="b"/>
              <a:pathLst>
                <a:path w="382270" h="332739">
                  <a:moveTo>
                    <a:pt x="332098" y="332200"/>
                  </a:moveTo>
                  <a:lnTo>
                    <a:pt x="0" y="0"/>
                  </a:lnTo>
                  <a:lnTo>
                    <a:pt x="382274" y="281922"/>
                  </a:lnTo>
                  <a:lnTo>
                    <a:pt x="332098" y="33220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861034" y="4122851"/>
            <a:ext cx="3014345" cy="876300"/>
          </a:xfrm>
          <a:custGeom>
            <a:avLst/>
            <a:gdLst/>
            <a:ahLst/>
            <a:cxnLst/>
            <a:rect l="l" t="t" r="r" b="b"/>
            <a:pathLst>
              <a:path w="3014345" h="876300">
                <a:moveTo>
                  <a:pt x="3013770" y="876002"/>
                </a:moveTo>
                <a:lnTo>
                  <a:pt x="0" y="876002"/>
                </a:lnTo>
                <a:lnTo>
                  <a:pt x="0" y="0"/>
                </a:lnTo>
                <a:lnTo>
                  <a:pt x="3013770" y="0"/>
                </a:lnTo>
                <a:lnTo>
                  <a:pt x="3013770" y="876002"/>
                </a:lnTo>
                <a:close/>
              </a:path>
            </a:pathLst>
          </a:custGeom>
          <a:solidFill>
            <a:srgbClr val="178A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056248" y="4122851"/>
            <a:ext cx="3014345" cy="876300"/>
          </a:xfrm>
          <a:custGeom>
            <a:avLst/>
            <a:gdLst/>
            <a:ahLst/>
            <a:cxnLst/>
            <a:rect l="l" t="t" r="r" b="b"/>
            <a:pathLst>
              <a:path w="3014345" h="876300">
                <a:moveTo>
                  <a:pt x="3013770" y="876002"/>
                </a:moveTo>
                <a:lnTo>
                  <a:pt x="0" y="876002"/>
                </a:lnTo>
                <a:lnTo>
                  <a:pt x="0" y="0"/>
                </a:lnTo>
                <a:lnTo>
                  <a:pt x="3013770" y="0"/>
                </a:lnTo>
                <a:lnTo>
                  <a:pt x="3013770" y="876002"/>
                </a:lnTo>
                <a:close/>
              </a:path>
            </a:pathLst>
          </a:custGeom>
          <a:solidFill>
            <a:srgbClr val="178A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276828" y="4154115"/>
            <a:ext cx="3154045" cy="2712720"/>
          </a:xfrm>
          <a:prstGeom prst="rect">
            <a:avLst/>
          </a:prstGeom>
          <a:solidFill>
            <a:srgbClr val="178A7E"/>
          </a:solidFill>
        </p:spPr>
        <p:txBody>
          <a:bodyPr vert="horz" wrap="square" lIns="0" tIns="16065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265"/>
              </a:spcBef>
            </a:pPr>
            <a:r>
              <a:rPr sz="3000" b="1" dirty="0" err="1">
                <a:solidFill>
                  <a:srgbClr val="E3E2DF"/>
                </a:solidFill>
                <a:latin typeface="Noto Sans"/>
                <a:cs typeface="Noto Sans"/>
              </a:rPr>
              <a:t>Високий</a:t>
            </a:r>
            <a:r>
              <a:rPr sz="3000" b="1" spc="-204" dirty="0">
                <a:solidFill>
                  <a:srgbClr val="E3E2DF"/>
                </a:solidFill>
                <a:latin typeface="Noto Sans"/>
                <a:cs typeface="Noto Sans"/>
              </a:rPr>
              <a:t> </a:t>
            </a:r>
            <a:r>
              <a:rPr sz="3000" b="1" dirty="0" err="1" smtClean="0">
                <a:solidFill>
                  <a:srgbClr val="E3E2DF"/>
                </a:solidFill>
                <a:latin typeface="Noto Sans"/>
                <a:cs typeface="Noto Sans"/>
              </a:rPr>
              <a:t>рıвень</a:t>
            </a:r>
          </a:p>
          <a:p>
            <a:pPr marR="36830" algn="ctr">
              <a:lnSpc>
                <a:spcPct val="100000"/>
              </a:lnSpc>
              <a:spcBef>
                <a:spcPts val="3415"/>
              </a:spcBef>
            </a:pPr>
            <a:r>
              <a:rPr lang="uk-UA" sz="5000" spc="-5" dirty="0" smtClean="0">
                <a:solidFill>
                  <a:srgbClr val="E3E2DF"/>
                </a:solidFill>
                <a:latin typeface="Noto Sans"/>
                <a:cs typeface="Noto Sans"/>
              </a:rPr>
              <a:t>72 </a:t>
            </a:r>
            <a:r>
              <a:rPr sz="5000" spc="-5" dirty="0" err="1" smtClean="0">
                <a:solidFill>
                  <a:srgbClr val="E3E2DF"/>
                </a:solidFill>
                <a:latin typeface="Noto Sans"/>
                <a:cs typeface="Noto Sans"/>
              </a:rPr>
              <a:t>учнıв</a:t>
            </a:r>
            <a:endParaRPr sz="5000" dirty="0" smtClean="0">
              <a:latin typeface="Noto Sans"/>
              <a:cs typeface="Noto Sans"/>
            </a:endParaRPr>
          </a:p>
          <a:p>
            <a:pPr marL="313055">
              <a:lnSpc>
                <a:spcPct val="100000"/>
              </a:lnSpc>
              <a:spcBef>
                <a:spcPts val="975"/>
              </a:spcBef>
            </a:pPr>
            <a:r>
              <a:rPr lang="uk-UA" sz="5000" spc="545" dirty="0" smtClean="0">
                <a:solidFill>
                  <a:srgbClr val="E3E2DF"/>
                </a:solidFill>
                <a:latin typeface="Trebuchet MS"/>
                <a:cs typeface="Trebuchet MS"/>
              </a:rPr>
              <a:t>12</a:t>
            </a:r>
            <a:r>
              <a:rPr sz="5000" spc="545" dirty="0" smtClean="0">
                <a:solidFill>
                  <a:srgbClr val="E3E2DF"/>
                </a:solidFill>
                <a:latin typeface="Trebuchet MS"/>
                <a:cs typeface="Trebuchet MS"/>
              </a:rPr>
              <a:t>%</a:t>
            </a:r>
            <a:endParaRPr sz="5000" dirty="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64752" y="4054809"/>
            <a:ext cx="3459479" cy="2791460"/>
          </a:xfrm>
          <a:prstGeom prst="rect">
            <a:avLst/>
          </a:prstGeom>
          <a:solidFill>
            <a:srgbClr val="178A7E"/>
          </a:solidFill>
        </p:spPr>
        <p:txBody>
          <a:bodyPr vert="horz" wrap="square" lIns="0" tIns="160655" rIns="0" bIns="0" rtlCol="0">
            <a:spAutoFit/>
          </a:bodyPr>
          <a:lstStyle/>
          <a:p>
            <a:pPr marL="73025">
              <a:lnSpc>
                <a:spcPct val="100000"/>
              </a:lnSpc>
              <a:spcBef>
                <a:spcPts val="1265"/>
              </a:spcBef>
            </a:pPr>
            <a:r>
              <a:rPr sz="3000" b="1" dirty="0" err="1">
                <a:solidFill>
                  <a:srgbClr val="E3E2DF"/>
                </a:solidFill>
                <a:latin typeface="Noto Sans"/>
                <a:cs typeface="Noto Sans"/>
              </a:rPr>
              <a:t>достатнıй</a:t>
            </a:r>
            <a:r>
              <a:rPr sz="3000" b="1" spc="-195" dirty="0">
                <a:solidFill>
                  <a:srgbClr val="E3E2DF"/>
                </a:solidFill>
                <a:latin typeface="Noto Sans"/>
                <a:cs typeface="Noto Sans"/>
              </a:rPr>
              <a:t> </a:t>
            </a:r>
            <a:r>
              <a:rPr sz="3000" b="1" dirty="0" err="1" smtClean="0">
                <a:solidFill>
                  <a:srgbClr val="E3E2DF"/>
                </a:solidFill>
                <a:latin typeface="Noto Sans"/>
                <a:cs typeface="Noto Sans"/>
              </a:rPr>
              <a:t>рıвень</a:t>
            </a:r>
          </a:p>
          <a:p>
            <a:pPr marL="313055">
              <a:lnSpc>
                <a:spcPct val="100000"/>
              </a:lnSpc>
              <a:spcBef>
                <a:spcPts val="3495"/>
              </a:spcBef>
            </a:pPr>
            <a:r>
              <a:rPr sz="5200" spc="-495" dirty="0" smtClean="0">
                <a:solidFill>
                  <a:srgbClr val="E3E2DF"/>
                </a:solidFill>
                <a:latin typeface="Trebuchet MS"/>
                <a:cs typeface="Trebuchet MS"/>
              </a:rPr>
              <a:t> </a:t>
            </a:r>
            <a:r>
              <a:rPr lang="uk-UA" sz="5200" spc="-495" dirty="0" smtClean="0">
                <a:solidFill>
                  <a:srgbClr val="E3E2DF"/>
                </a:solidFill>
                <a:latin typeface="Trebuchet MS"/>
                <a:cs typeface="Trebuchet MS"/>
              </a:rPr>
              <a:t>259 </a:t>
            </a:r>
            <a:r>
              <a:rPr sz="5200" spc="-5" dirty="0" err="1" smtClean="0">
                <a:solidFill>
                  <a:srgbClr val="E3E2DF"/>
                </a:solidFill>
                <a:latin typeface="Noto Sans"/>
                <a:cs typeface="Noto Sans"/>
              </a:rPr>
              <a:t>учнıв</a:t>
            </a:r>
            <a:endParaRPr sz="5200" dirty="0" smtClean="0">
              <a:latin typeface="Noto Sans"/>
              <a:cs typeface="Noto Sans"/>
            </a:endParaRPr>
          </a:p>
          <a:p>
            <a:pPr marL="313055">
              <a:lnSpc>
                <a:spcPct val="100000"/>
              </a:lnSpc>
              <a:spcBef>
                <a:spcPts val="1035"/>
              </a:spcBef>
            </a:pPr>
            <a:r>
              <a:rPr lang="uk-UA" sz="5200" spc="830" dirty="0" smtClean="0">
                <a:solidFill>
                  <a:srgbClr val="E3E2DF"/>
                </a:solidFill>
                <a:latin typeface="Trebuchet MS"/>
                <a:cs typeface="Trebuchet MS"/>
              </a:rPr>
              <a:t>42,7</a:t>
            </a:r>
            <a:r>
              <a:rPr sz="5200" spc="830" dirty="0" smtClean="0">
                <a:solidFill>
                  <a:srgbClr val="E3E2DF"/>
                </a:solidFill>
                <a:latin typeface="Trebuchet MS"/>
                <a:cs typeface="Trebuchet MS"/>
              </a:rPr>
              <a:t>%</a:t>
            </a:r>
            <a:endParaRPr sz="5200" dirty="0">
              <a:latin typeface="Trebuchet MS"/>
              <a:cs typeface="Trebuchet M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123606" y="3760395"/>
            <a:ext cx="4081779" cy="4742180"/>
            <a:chOff x="9160855" y="4513234"/>
            <a:chExt cx="4081779" cy="4742180"/>
          </a:xfrm>
        </p:grpSpPr>
        <p:sp>
          <p:nvSpPr>
            <p:cNvPr id="17" name="object 17"/>
            <p:cNvSpPr/>
            <p:nvPr/>
          </p:nvSpPr>
          <p:spPr>
            <a:xfrm>
              <a:off x="9328526" y="4513234"/>
              <a:ext cx="3914140" cy="4742180"/>
            </a:xfrm>
            <a:custGeom>
              <a:avLst/>
              <a:gdLst/>
              <a:ahLst/>
              <a:cxnLst/>
              <a:rect l="l" t="t" r="r" b="b"/>
              <a:pathLst>
                <a:path w="3914140" h="4742180">
                  <a:moveTo>
                    <a:pt x="3913883" y="4741666"/>
                  </a:moveTo>
                  <a:lnTo>
                    <a:pt x="0" y="4741666"/>
                  </a:lnTo>
                  <a:lnTo>
                    <a:pt x="0" y="0"/>
                  </a:lnTo>
                  <a:lnTo>
                    <a:pt x="3913883" y="0"/>
                  </a:lnTo>
                  <a:lnTo>
                    <a:pt x="3913883" y="4741666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574679" y="4513234"/>
              <a:ext cx="664210" cy="332105"/>
            </a:xfrm>
            <a:custGeom>
              <a:avLst/>
              <a:gdLst/>
              <a:ahLst/>
              <a:cxnLst/>
              <a:rect l="l" t="t" r="r" b="b"/>
              <a:pathLst>
                <a:path w="664209" h="332104">
                  <a:moveTo>
                    <a:pt x="332098" y="332098"/>
                  </a:moveTo>
                  <a:lnTo>
                    <a:pt x="0" y="0"/>
                  </a:lnTo>
                  <a:lnTo>
                    <a:pt x="664196" y="0"/>
                  </a:lnTo>
                  <a:lnTo>
                    <a:pt x="332098" y="3320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362779" y="4513234"/>
              <a:ext cx="876300" cy="876300"/>
            </a:xfrm>
            <a:custGeom>
              <a:avLst/>
              <a:gdLst/>
              <a:ahLst/>
              <a:cxnLst/>
              <a:rect l="l" t="t" r="r" b="b"/>
              <a:pathLst>
                <a:path w="876300" h="876300">
                  <a:moveTo>
                    <a:pt x="876096" y="876096"/>
                  </a:moveTo>
                  <a:lnTo>
                    <a:pt x="0" y="0"/>
                  </a:lnTo>
                  <a:lnTo>
                    <a:pt x="211899" y="0"/>
                  </a:lnTo>
                  <a:lnTo>
                    <a:pt x="876096" y="664196"/>
                  </a:lnTo>
                  <a:lnTo>
                    <a:pt x="876096" y="876096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160853" y="4513236"/>
              <a:ext cx="3796665" cy="1069340"/>
            </a:xfrm>
            <a:custGeom>
              <a:avLst/>
              <a:gdLst/>
              <a:ahLst/>
              <a:cxnLst/>
              <a:rect l="l" t="t" r="r" b="b"/>
              <a:pathLst>
                <a:path w="3796665" h="1069339">
                  <a:moveTo>
                    <a:pt x="3013773" y="193179"/>
                  </a:moveTo>
                  <a:lnTo>
                    <a:pt x="0" y="193179"/>
                  </a:lnTo>
                  <a:lnTo>
                    <a:pt x="0" y="1069187"/>
                  </a:lnTo>
                  <a:lnTo>
                    <a:pt x="3013773" y="1069187"/>
                  </a:lnTo>
                  <a:lnTo>
                    <a:pt x="3013773" y="193179"/>
                  </a:lnTo>
                  <a:close/>
                </a:path>
                <a:path w="3796665" h="1069339">
                  <a:moveTo>
                    <a:pt x="3796093" y="281927"/>
                  </a:moveTo>
                  <a:lnTo>
                    <a:pt x="3413823" y="0"/>
                  </a:lnTo>
                  <a:lnTo>
                    <a:pt x="3745915" y="332206"/>
                  </a:lnTo>
                  <a:lnTo>
                    <a:pt x="3796093" y="281927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9397131" y="4003947"/>
            <a:ext cx="3472404" cy="2850139"/>
          </a:xfrm>
          <a:prstGeom prst="rect">
            <a:avLst/>
          </a:prstGeom>
          <a:solidFill>
            <a:srgbClr val="178A7E"/>
          </a:solidFill>
        </p:spPr>
        <p:txBody>
          <a:bodyPr vert="horz" wrap="square" lIns="0" tIns="160655" rIns="0" bIns="0" rtlCol="0">
            <a:spAutoFit/>
          </a:bodyPr>
          <a:lstStyle/>
          <a:p>
            <a:pPr marL="3175">
              <a:lnSpc>
                <a:spcPct val="100000"/>
              </a:lnSpc>
              <a:spcBef>
                <a:spcPts val="1265"/>
              </a:spcBef>
            </a:pPr>
            <a:r>
              <a:rPr sz="3000" b="1" dirty="0" err="1">
                <a:solidFill>
                  <a:srgbClr val="E3E2DF"/>
                </a:solidFill>
                <a:latin typeface="Noto Sans"/>
                <a:cs typeface="Noto Sans"/>
              </a:rPr>
              <a:t>середнıй</a:t>
            </a:r>
            <a:r>
              <a:rPr sz="3000" b="1" spc="-195" dirty="0">
                <a:solidFill>
                  <a:srgbClr val="E3E2DF"/>
                </a:solidFill>
                <a:latin typeface="Noto Sans"/>
                <a:cs typeface="Noto Sans"/>
              </a:rPr>
              <a:t> </a:t>
            </a:r>
            <a:r>
              <a:rPr sz="3000" b="1" dirty="0" err="1" smtClean="0">
                <a:solidFill>
                  <a:srgbClr val="E3E2DF"/>
                </a:solidFill>
                <a:latin typeface="Noto Sans"/>
                <a:cs typeface="Noto Sans"/>
              </a:rPr>
              <a:t>рıвень</a:t>
            </a:r>
          </a:p>
          <a:p>
            <a:pPr marL="313055">
              <a:lnSpc>
                <a:spcPct val="100000"/>
              </a:lnSpc>
              <a:spcBef>
                <a:spcPts val="3425"/>
              </a:spcBef>
            </a:pPr>
            <a:r>
              <a:rPr sz="5400" spc="-515" dirty="0" smtClean="0">
                <a:solidFill>
                  <a:srgbClr val="E3E2DF"/>
                </a:solidFill>
                <a:latin typeface="Trebuchet MS"/>
                <a:cs typeface="Trebuchet MS"/>
              </a:rPr>
              <a:t> </a:t>
            </a:r>
            <a:r>
              <a:rPr lang="uk-UA" sz="5400" spc="-515" dirty="0" smtClean="0">
                <a:solidFill>
                  <a:srgbClr val="E3E2DF"/>
                </a:solidFill>
                <a:latin typeface="Trebuchet MS"/>
                <a:cs typeface="Trebuchet MS"/>
              </a:rPr>
              <a:t>261 </a:t>
            </a:r>
            <a:r>
              <a:rPr sz="5400" spc="-5" dirty="0" err="1" smtClean="0">
                <a:solidFill>
                  <a:srgbClr val="E3E2DF"/>
                </a:solidFill>
                <a:latin typeface="Noto Sans"/>
                <a:cs typeface="Noto Sans"/>
              </a:rPr>
              <a:t>уч</a:t>
            </a:r>
            <a:r>
              <a:rPr lang="uk-UA" sz="5400" spc="-5" dirty="0" err="1" smtClean="0">
                <a:solidFill>
                  <a:srgbClr val="E3E2DF"/>
                </a:solidFill>
                <a:latin typeface="Noto Sans"/>
                <a:cs typeface="Noto Sans"/>
              </a:rPr>
              <a:t>ень</a:t>
            </a:r>
            <a:endParaRPr sz="5400" dirty="0" smtClean="0">
              <a:latin typeface="Noto Sans"/>
              <a:cs typeface="Noto Sans"/>
            </a:endParaRPr>
          </a:p>
          <a:p>
            <a:pPr marL="313055">
              <a:lnSpc>
                <a:spcPct val="100000"/>
              </a:lnSpc>
              <a:spcBef>
                <a:spcPts val="1019"/>
              </a:spcBef>
            </a:pPr>
            <a:r>
              <a:rPr lang="uk-UA" sz="5400" spc="865" dirty="0" smtClean="0">
                <a:solidFill>
                  <a:srgbClr val="E3E2DF"/>
                </a:solidFill>
                <a:latin typeface="Trebuchet MS"/>
                <a:cs typeface="Trebuchet MS"/>
              </a:rPr>
              <a:t>43,6</a:t>
            </a:r>
            <a:r>
              <a:rPr sz="5400" spc="865" dirty="0" smtClean="0">
                <a:solidFill>
                  <a:srgbClr val="E3E2DF"/>
                </a:solidFill>
                <a:latin typeface="Trebuchet MS"/>
                <a:cs typeface="Trebuchet MS"/>
              </a:rPr>
              <a:t>%</a:t>
            </a:r>
            <a:endParaRPr sz="5400" dirty="0">
              <a:latin typeface="Trebuchet MS"/>
              <a:cs typeface="Trebuchet M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3285300" y="3760395"/>
            <a:ext cx="4081779" cy="4742180"/>
            <a:chOff x="13310798" y="4513234"/>
            <a:chExt cx="4081779" cy="4742180"/>
          </a:xfrm>
        </p:grpSpPr>
        <p:sp>
          <p:nvSpPr>
            <p:cNvPr id="23" name="object 23"/>
            <p:cNvSpPr/>
            <p:nvPr/>
          </p:nvSpPr>
          <p:spPr>
            <a:xfrm>
              <a:off x="13478438" y="4513234"/>
              <a:ext cx="3914140" cy="4742180"/>
            </a:xfrm>
            <a:custGeom>
              <a:avLst/>
              <a:gdLst/>
              <a:ahLst/>
              <a:cxnLst/>
              <a:rect l="l" t="t" r="r" b="b"/>
              <a:pathLst>
                <a:path w="3914140" h="4742180">
                  <a:moveTo>
                    <a:pt x="3913883" y="4741666"/>
                  </a:moveTo>
                  <a:lnTo>
                    <a:pt x="0" y="4741666"/>
                  </a:lnTo>
                  <a:lnTo>
                    <a:pt x="0" y="0"/>
                  </a:lnTo>
                  <a:lnTo>
                    <a:pt x="3913883" y="0"/>
                  </a:lnTo>
                  <a:lnTo>
                    <a:pt x="3913883" y="4741666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6724622" y="4513234"/>
              <a:ext cx="664210" cy="332105"/>
            </a:xfrm>
            <a:custGeom>
              <a:avLst/>
              <a:gdLst/>
              <a:ahLst/>
              <a:cxnLst/>
              <a:rect l="l" t="t" r="r" b="b"/>
              <a:pathLst>
                <a:path w="664209" h="332104">
                  <a:moveTo>
                    <a:pt x="332098" y="332098"/>
                  </a:moveTo>
                  <a:lnTo>
                    <a:pt x="0" y="0"/>
                  </a:lnTo>
                  <a:lnTo>
                    <a:pt x="664196" y="0"/>
                  </a:lnTo>
                  <a:lnTo>
                    <a:pt x="332098" y="3320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512722" y="4513234"/>
              <a:ext cx="876300" cy="876300"/>
            </a:xfrm>
            <a:custGeom>
              <a:avLst/>
              <a:gdLst/>
              <a:ahLst/>
              <a:cxnLst/>
              <a:rect l="l" t="t" r="r" b="b"/>
              <a:pathLst>
                <a:path w="876300" h="876300">
                  <a:moveTo>
                    <a:pt x="876096" y="876096"/>
                  </a:moveTo>
                  <a:lnTo>
                    <a:pt x="0" y="0"/>
                  </a:lnTo>
                  <a:lnTo>
                    <a:pt x="211899" y="0"/>
                  </a:lnTo>
                  <a:lnTo>
                    <a:pt x="876096" y="664196"/>
                  </a:lnTo>
                  <a:lnTo>
                    <a:pt x="876096" y="876096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3310793" y="4513236"/>
              <a:ext cx="3796665" cy="1069340"/>
            </a:xfrm>
            <a:custGeom>
              <a:avLst/>
              <a:gdLst/>
              <a:ahLst/>
              <a:cxnLst/>
              <a:rect l="l" t="t" r="r" b="b"/>
              <a:pathLst>
                <a:path w="3796665" h="1069339">
                  <a:moveTo>
                    <a:pt x="3013773" y="193179"/>
                  </a:moveTo>
                  <a:lnTo>
                    <a:pt x="0" y="193179"/>
                  </a:lnTo>
                  <a:lnTo>
                    <a:pt x="0" y="1069187"/>
                  </a:lnTo>
                  <a:lnTo>
                    <a:pt x="3013773" y="1069187"/>
                  </a:lnTo>
                  <a:lnTo>
                    <a:pt x="3013773" y="193179"/>
                  </a:lnTo>
                  <a:close/>
                </a:path>
                <a:path w="3796665" h="1069339">
                  <a:moveTo>
                    <a:pt x="3796093" y="281927"/>
                  </a:moveTo>
                  <a:lnTo>
                    <a:pt x="3413823" y="0"/>
                  </a:lnTo>
                  <a:lnTo>
                    <a:pt x="3745915" y="332206"/>
                  </a:lnTo>
                  <a:lnTo>
                    <a:pt x="3796093" y="281927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348325" y="1181100"/>
            <a:ext cx="14535150" cy="135633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822450" marR="492759" indent="1833880">
              <a:lnSpc>
                <a:spcPts val="5250"/>
              </a:lnSpc>
              <a:spcBef>
                <a:spcPts val="300"/>
              </a:spcBef>
            </a:pPr>
            <a:r>
              <a:rPr sz="4400" b="1" spc="-155" dirty="0">
                <a:solidFill>
                  <a:srgbClr val="075658"/>
                </a:solidFill>
                <a:latin typeface="Arial"/>
                <a:cs typeface="Arial"/>
              </a:rPr>
              <a:t>Результати </a:t>
            </a:r>
            <a:r>
              <a:rPr sz="4400" b="1" spc="-160" dirty="0">
                <a:solidFill>
                  <a:srgbClr val="075658"/>
                </a:solidFill>
                <a:latin typeface="Arial"/>
                <a:cs typeface="Arial"/>
              </a:rPr>
              <a:t>освітньої </a:t>
            </a:r>
            <a:r>
              <a:rPr sz="4400" b="1" spc="-180" dirty="0">
                <a:solidFill>
                  <a:srgbClr val="075658"/>
                </a:solidFill>
                <a:latin typeface="Arial"/>
                <a:cs typeface="Arial"/>
              </a:rPr>
              <a:t>діяльності  </a:t>
            </a:r>
            <a:r>
              <a:rPr sz="4400" b="1" spc="-155" dirty="0">
                <a:solidFill>
                  <a:srgbClr val="075658"/>
                </a:solidFill>
                <a:latin typeface="Arial"/>
                <a:cs typeface="Arial"/>
              </a:rPr>
              <a:t>здобувачів освіти </a:t>
            </a:r>
            <a:r>
              <a:rPr sz="4400" b="1" spc="-150" dirty="0">
                <a:solidFill>
                  <a:srgbClr val="075658"/>
                </a:solidFill>
                <a:latin typeface="Arial"/>
                <a:cs typeface="Arial"/>
              </a:rPr>
              <a:t>5-11 </a:t>
            </a:r>
            <a:r>
              <a:rPr sz="4400" b="1" spc="-120" dirty="0">
                <a:solidFill>
                  <a:srgbClr val="075658"/>
                </a:solidFill>
                <a:latin typeface="Arial"/>
                <a:cs typeface="Arial"/>
              </a:rPr>
              <a:t>класів </a:t>
            </a:r>
            <a:r>
              <a:rPr sz="4400" b="1" spc="-20" dirty="0">
                <a:solidFill>
                  <a:srgbClr val="075658"/>
                </a:solidFill>
                <a:latin typeface="Arial"/>
                <a:cs typeface="Arial"/>
              </a:rPr>
              <a:t>за </a:t>
            </a:r>
            <a:r>
              <a:rPr sz="4400" b="1" spc="-55" dirty="0">
                <a:solidFill>
                  <a:srgbClr val="075658"/>
                </a:solidFill>
                <a:latin typeface="Arial"/>
                <a:cs typeface="Arial"/>
              </a:rPr>
              <a:t>2022-2023</a:t>
            </a:r>
            <a:r>
              <a:rPr sz="4400" b="1" spc="-484" dirty="0">
                <a:solidFill>
                  <a:srgbClr val="075658"/>
                </a:solidFill>
                <a:latin typeface="Arial"/>
                <a:cs typeface="Arial"/>
              </a:rPr>
              <a:t> </a:t>
            </a:r>
            <a:r>
              <a:rPr sz="4400" b="1" spc="-125" dirty="0" err="1">
                <a:solidFill>
                  <a:srgbClr val="075658"/>
                </a:solidFill>
                <a:latin typeface="Arial"/>
                <a:cs typeface="Arial"/>
              </a:rPr>
              <a:t>н.р</a:t>
            </a:r>
            <a:r>
              <a:rPr sz="4400" b="1" spc="-125" dirty="0" smtClean="0">
                <a:solidFill>
                  <a:srgbClr val="075658"/>
                </a:solidFill>
                <a:latin typeface="Arial"/>
                <a:cs typeface="Arial"/>
              </a:rPr>
              <a:t>.</a:t>
            </a:r>
            <a:endParaRPr sz="4400" dirty="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7589977" y="0"/>
            <a:ext cx="698500" cy="1527175"/>
            <a:chOff x="17589977" y="0"/>
            <a:chExt cx="698500" cy="1527175"/>
          </a:xfrm>
        </p:grpSpPr>
        <p:sp>
          <p:nvSpPr>
            <p:cNvPr id="31" name="object 31"/>
            <p:cNvSpPr/>
            <p:nvPr/>
          </p:nvSpPr>
          <p:spPr>
            <a:xfrm>
              <a:off x="17589970" y="11"/>
              <a:ext cx="698500" cy="821055"/>
            </a:xfrm>
            <a:custGeom>
              <a:avLst/>
              <a:gdLst/>
              <a:ahLst/>
              <a:cxnLst/>
              <a:rect l="l" t="t" r="r" b="b"/>
              <a:pathLst>
                <a:path w="698500" h="821055">
                  <a:moveTo>
                    <a:pt x="698017" y="0"/>
                  </a:moveTo>
                  <a:lnTo>
                    <a:pt x="0" y="0"/>
                  </a:lnTo>
                  <a:lnTo>
                    <a:pt x="0" y="59537"/>
                  </a:lnTo>
                  <a:lnTo>
                    <a:pt x="698017" y="820534"/>
                  </a:lnTo>
                  <a:lnTo>
                    <a:pt x="698017" y="820394"/>
                  </a:lnTo>
                  <a:lnTo>
                    <a:pt x="698017" y="0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589977" y="405706"/>
              <a:ext cx="698500" cy="1121410"/>
            </a:xfrm>
            <a:custGeom>
              <a:avLst/>
              <a:gdLst/>
              <a:ahLst/>
              <a:cxnLst/>
              <a:rect l="l" t="t" r="r" b="b"/>
              <a:pathLst>
                <a:path w="698500" h="1121410">
                  <a:moveTo>
                    <a:pt x="698016" y="1121049"/>
                  </a:moveTo>
                  <a:lnTo>
                    <a:pt x="0" y="360173"/>
                  </a:lnTo>
                  <a:lnTo>
                    <a:pt x="0" y="0"/>
                  </a:lnTo>
                  <a:lnTo>
                    <a:pt x="698016" y="760875"/>
                  </a:lnTo>
                  <a:lnTo>
                    <a:pt x="698016" y="1121049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15"/>
          <p:cNvSpPr txBox="1"/>
          <p:nvPr/>
        </p:nvSpPr>
        <p:spPr>
          <a:xfrm>
            <a:off x="13452940" y="3969356"/>
            <a:ext cx="3660396" cy="2801408"/>
          </a:xfrm>
          <a:prstGeom prst="rect">
            <a:avLst/>
          </a:prstGeom>
          <a:solidFill>
            <a:srgbClr val="178A7E"/>
          </a:solidFill>
        </p:spPr>
        <p:txBody>
          <a:bodyPr vert="horz" wrap="square" lIns="0" tIns="160655" rIns="0" bIns="0" rtlCol="0">
            <a:spAutoFit/>
          </a:bodyPr>
          <a:lstStyle/>
          <a:p>
            <a:pPr marL="73025">
              <a:lnSpc>
                <a:spcPct val="100000"/>
              </a:lnSpc>
              <a:spcBef>
                <a:spcPts val="1265"/>
              </a:spcBef>
            </a:pPr>
            <a:r>
              <a:rPr lang="uk-UA" sz="3000" b="1" dirty="0">
                <a:solidFill>
                  <a:srgbClr val="E3E2DF"/>
                </a:solidFill>
                <a:latin typeface="Noto Sans"/>
                <a:cs typeface="Noto Sans"/>
              </a:rPr>
              <a:t>п</a:t>
            </a:r>
            <a:r>
              <a:rPr lang="uk-UA" sz="3000" b="1" dirty="0" smtClean="0">
                <a:solidFill>
                  <a:srgbClr val="E3E2DF"/>
                </a:solidFill>
                <a:latin typeface="Noto Sans"/>
                <a:cs typeface="Noto Sans"/>
              </a:rPr>
              <a:t>очатковий рівень</a:t>
            </a:r>
            <a:endParaRPr sz="3000" b="1" dirty="0" err="1" smtClean="0">
              <a:solidFill>
                <a:srgbClr val="E3E2DF"/>
              </a:solidFill>
              <a:latin typeface="Noto Sans"/>
              <a:cs typeface="Noto Sans"/>
            </a:endParaRPr>
          </a:p>
          <a:p>
            <a:pPr marL="313055">
              <a:lnSpc>
                <a:spcPct val="100000"/>
              </a:lnSpc>
              <a:spcBef>
                <a:spcPts val="3495"/>
              </a:spcBef>
            </a:pPr>
            <a:r>
              <a:rPr sz="5200" spc="-495" dirty="0" smtClean="0">
                <a:solidFill>
                  <a:srgbClr val="E3E2DF"/>
                </a:solidFill>
                <a:latin typeface="Trebuchet MS"/>
                <a:cs typeface="Trebuchet MS"/>
              </a:rPr>
              <a:t> </a:t>
            </a:r>
            <a:r>
              <a:rPr lang="uk-UA" sz="5200" spc="-495" dirty="0" smtClean="0">
                <a:solidFill>
                  <a:srgbClr val="E3E2DF"/>
                </a:solidFill>
                <a:latin typeface="Trebuchet MS"/>
                <a:cs typeface="Trebuchet MS"/>
              </a:rPr>
              <a:t>10 </a:t>
            </a:r>
            <a:r>
              <a:rPr sz="5200" spc="-5" dirty="0" err="1" smtClean="0">
                <a:solidFill>
                  <a:srgbClr val="E3E2DF"/>
                </a:solidFill>
                <a:latin typeface="Noto Sans"/>
                <a:cs typeface="Noto Sans"/>
              </a:rPr>
              <a:t>учнıв</a:t>
            </a:r>
            <a:endParaRPr sz="5200" dirty="0" smtClean="0">
              <a:latin typeface="Noto Sans"/>
              <a:cs typeface="Noto Sans"/>
            </a:endParaRPr>
          </a:p>
          <a:p>
            <a:pPr marL="313055">
              <a:lnSpc>
                <a:spcPct val="100000"/>
              </a:lnSpc>
              <a:spcBef>
                <a:spcPts val="1035"/>
              </a:spcBef>
            </a:pPr>
            <a:r>
              <a:rPr lang="uk-UA" sz="5200" spc="830" dirty="0" smtClean="0">
                <a:solidFill>
                  <a:srgbClr val="E3E2DF"/>
                </a:solidFill>
                <a:latin typeface="Trebuchet MS"/>
                <a:cs typeface="Trebuchet MS"/>
              </a:rPr>
              <a:t>1,7</a:t>
            </a:r>
            <a:r>
              <a:rPr sz="5200" spc="830" dirty="0" smtClean="0">
                <a:solidFill>
                  <a:srgbClr val="E3E2DF"/>
                </a:solidFill>
                <a:latin typeface="Trebuchet MS"/>
                <a:cs typeface="Trebuchet MS"/>
              </a:rPr>
              <a:t>%</a:t>
            </a:r>
            <a:endParaRPr sz="52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1" grpId="0" animBg="1"/>
      <p:bldP spid="3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495357" y="574190"/>
            <a:ext cx="13705205" cy="1368909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6344744" y="2283355"/>
            <a:ext cx="597759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0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Олімпіадний</a:t>
            </a:r>
            <a:r>
              <a:rPr lang="ru-RU" sz="4800" b="1" kern="0" spc="-85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5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рух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886200" y="784694"/>
            <a:ext cx="1142299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Робота 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з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обдарованими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учнями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endParaRPr lang="ru-RU" sz="48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graphicFrame>
        <p:nvGraphicFramePr>
          <p:cNvPr id="17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57563"/>
              </p:ext>
            </p:extLst>
          </p:nvPr>
        </p:nvGraphicFramePr>
        <p:xfrm>
          <a:off x="3152832" y="3924299"/>
          <a:ext cx="6391262" cy="5290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775998"/>
              </p:ext>
            </p:extLst>
          </p:nvPr>
        </p:nvGraphicFramePr>
        <p:xfrm>
          <a:off x="10355757" y="5981700"/>
          <a:ext cx="4922962" cy="16459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4821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407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uk-UA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 І місце</a:t>
                      </a:r>
                      <a:endParaRPr lang="uk-UA" sz="28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6</a:t>
                      </a:r>
                      <a:endParaRPr lang="uk-UA" sz="28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uk-UA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ІІ місце</a:t>
                      </a:r>
                      <a:endParaRPr lang="uk-UA" sz="28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7</a:t>
                      </a:r>
                      <a:endParaRPr lang="uk-UA" sz="28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uk-UA" sz="2800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ІІІ місце</a:t>
                      </a:r>
                      <a:endParaRPr lang="uk-UA" sz="2800" b="0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280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7</a:t>
                      </a:r>
                      <a:endParaRPr lang="uk-UA" sz="28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610600" y="3368730"/>
            <a:ext cx="9144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Олімпіади проводилися з 13 навчальних дисциплін. </a:t>
            </a:r>
            <a:endParaRPr lang="uk-UA" sz="2800" dirty="0" smtClean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 algn="ctr"/>
            <a:r>
              <a:rPr lang="uk-UA" sz="2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У 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ІІ (міському) етапі олімпіад наші учні здобули 20 призових місць</a:t>
            </a:r>
            <a:endParaRPr lang="uk-UA" sz="28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86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495357" y="574190"/>
            <a:ext cx="13705205" cy="1368909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2704391" y="2342494"/>
            <a:ext cx="1431609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5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Переможці предметних олімпіад 2 етапу</a:t>
            </a:r>
            <a:endParaRPr lang="ru-RU" sz="4800" b="1" kern="0" spc="-15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rgbClr val="00808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886200" y="784694"/>
            <a:ext cx="1142299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Робота 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з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обдарованими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учнями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endParaRPr lang="ru-RU" sz="48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03155" y="4023284"/>
            <a:ext cx="11201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err="1">
                <a:solidFill>
                  <a:srgbClr val="009999"/>
                </a:solidFill>
                <a:latin typeface="Arial Black" panose="020B0A04020102020204" pitchFamily="34" charset="0"/>
              </a:rPr>
              <a:t>Росоха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 </a:t>
            </a:r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Олександра                     </a:t>
            </a:r>
            <a:r>
              <a:rPr lang="uk-UA" sz="2800" dirty="0" err="1" smtClean="0">
                <a:solidFill>
                  <a:srgbClr val="009999"/>
                </a:solidFill>
                <a:latin typeface="Arial Black" panose="020B0A04020102020204" pitchFamily="34" charset="0"/>
              </a:rPr>
              <a:t>Петрюк</a:t>
            </a:r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 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Анастасія </a:t>
            </a:r>
            <a:endParaRPr lang="uk-UA" sz="2800" dirty="0" smtClean="0">
              <a:solidFill>
                <a:srgbClr val="009999"/>
              </a:solidFill>
              <a:latin typeface="Arial Black" panose="020B0A04020102020204" pitchFamily="34" charset="0"/>
            </a:endParaRPr>
          </a:p>
          <a:p>
            <a:r>
              <a:rPr lang="uk-UA" sz="2800" dirty="0" err="1" smtClean="0">
                <a:solidFill>
                  <a:srgbClr val="009999"/>
                </a:solidFill>
                <a:latin typeface="Arial Black" panose="020B0A04020102020204" pitchFamily="34" charset="0"/>
              </a:rPr>
              <a:t>Логойда</a:t>
            </a:r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 </a:t>
            </a:r>
            <a:r>
              <a:rPr lang="uk-UA" sz="2800" dirty="0" err="1">
                <a:solidFill>
                  <a:srgbClr val="009999"/>
                </a:solidFill>
                <a:latin typeface="Arial Black" panose="020B0A04020102020204" pitchFamily="34" charset="0"/>
              </a:rPr>
              <a:t>–Копик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  </a:t>
            </a:r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Ізабелла           </a:t>
            </a:r>
            <a:r>
              <a:rPr lang="uk-UA" sz="2800" dirty="0" err="1" smtClean="0">
                <a:solidFill>
                  <a:srgbClr val="009999"/>
                </a:solidFill>
                <a:latin typeface="Arial Black" panose="020B0A04020102020204" pitchFamily="34" charset="0"/>
              </a:rPr>
              <a:t>Янцо</a:t>
            </a:r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 Марія</a:t>
            </a:r>
          </a:p>
          <a:p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Харіна Вікторія                            </a:t>
            </a:r>
            <a:r>
              <a:rPr lang="uk-UA" sz="2800" b="1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 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Токар </a:t>
            </a:r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Артем            </a:t>
            </a:r>
            <a:endParaRPr lang="uk-UA" sz="2800" b="1" dirty="0" smtClean="0">
              <a:solidFill>
                <a:srgbClr val="009999"/>
              </a:solidFill>
              <a:latin typeface="Arial Black" panose="020B0A04020102020204" pitchFamily="34" charset="0"/>
            </a:endParaRPr>
          </a:p>
          <a:p>
            <a:r>
              <a:rPr lang="uk-UA" sz="2800" dirty="0" err="1" smtClean="0">
                <a:solidFill>
                  <a:srgbClr val="009999"/>
                </a:solidFill>
                <a:latin typeface="Arial Black" panose="020B0A04020102020204" pitchFamily="34" charset="0"/>
              </a:rPr>
              <a:t>Цільо</a:t>
            </a:r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 Олександра                        </a:t>
            </a:r>
            <a:r>
              <a:rPr lang="uk-UA" sz="2800" dirty="0" err="1" smtClean="0">
                <a:solidFill>
                  <a:srgbClr val="009999"/>
                </a:solidFill>
                <a:latin typeface="Arial Black" panose="020B0A04020102020204" pitchFamily="34" charset="0"/>
              </a:rPr>
              <a:t>Негро</a:t>
            </a:r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 Ліна</a:t>
            </a:r>
          </a:p>
          <a:p>
            <a:r>
              <a:rPr lang="uk-UA" sz="2800" dirty="0" err="1" smtClean="0">
                <a:solidFill>
                  <a:srgbClr val="009999"/>
                </a:solidFill>
                <a:latin typeface="Arial Black" panose="020B0A04020102020204" pitchFamily="34" charset="0"/>
              </a:rPr>
              <a:t>Лазір</a:t>
            </a:r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 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Даніель  </a:t>
            </a:r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                             Гаєвська Юлія</a:t>
            </a:r>
          </a:p>
          <a:p>
            <a:r>
              <a:rPr lang="uk-UA" sz="2800" dirty="0" err="1" smtClean="0">
                <a:solidFill>
                  <a:srgbClr val="009999"/>
                </a:solidFill>
                <a:latin typeface="Arial Black" panose="020B0A04020102020204" pitchFamily="34" charset="0"/>
              </a:rPr>
              <a:t>Семедій</a:t>
            </a:r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 Юлія                                </a:t>
            </a:r>
            <a:r>
              <a:rPr lang="uk-UA" sz="2800" dirty="0" err="1" smtClean="0">
                <a:solidFill>
                  <a:srgbClr val="009999"/>
                </a:solidFill>
                <a:latin typeface="Arial Black" panose="020B0A04020102020204" pitchFamily="34" charset="0"/>
              </a:rPr>
              <a:t>Паук</a:t>
            </a:r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 Анастасія                  </a:t>
            </a:r>
            <a:r>
              <a:rPr lang="uk-UA" sz="2800" dirty="0" err="1" smtClean="0">
                <a:solidFill>
                  <a:srgbClr val="009999"/>
                </a:solidFill>
                <a:latin typeface="Arial Black" panose="020B0A04020102020204" pitchFamily="34" charset="0"/>
              </a:rPr>
              <a:t>Яцишин</a:t>
            </a:r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 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Максим</a:t>
            </a:r>
            <a:r>
              <a:rPr lang="uk-UA" sz="2800" b="1" dirty="0">
                <a:solidFill>
                  <a:srgbClr val="009999"/>
                </a:solidFill>
                <a:latin typeface="Arial Black" panose="020B0A04020102020204" pitchFamily="34" charset="0"/>
              </a:rPr>
              <a:t> </a:t>
            </a:r>
            <a:r>
              <a:rPr lang="uk-UA" sz="2800" b="1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                          </a:t>
            </a:r>
            <a:r>
              <a:rPr lang="uk-UA" sz="2800" dirty="0" err="1" smtClean="0">
                <a:solidFill>
                  <a:srgbClr val="009999"/>
                </a:solidFill>
                <a:latin typeface="Arial Black" panose="020B0A04020102020204" pitchFamily="34" charset="0"/>
              </a:rPr>
              <a:t>Бисага</a:t>
            </a:r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 Крістіан</a:t>
            </a:r>
          </a:p>
          <a:p>
            <a:endParaRPr lang="uk-UA" sz="2800" dirty="0" smtClean="0">
              <a:solidFill>
                <a:srgbClr val="009999"/>
              </a:solidFill>
              <a:latin typeface="Arial Black" panose="020B0A04020102020204" pitchFamily="34" charset="0"/>
            </a:endParaRPr>
          </a:p>
          <a:p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Слід 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відмітити, що учениця </a:t>
            </a:r>
            <a:r>
              <a:rPr lang="uk-UA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9А </a:t>
            </a:r>
            <a:r>
              <a:rPr lang="uk-UA" sz="3200" dirty="0" err="1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Росоха</a:t>
            </a:r>
            <a:r>
              <a:rPr lang="uk-UA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uk-UA" sz="32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Олександра 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посіла призові місця з </a:t>
            </a:r>
            <a:r>
              <a:rPr lang="uk-UA" sz="3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п’ятьох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 предметів.</a:t>
            </a:r>
            <a:endParaRPr lang="ru-RU" sz="2800" dirty="0">
              <a:solidFill>
                <a:srgbClr val="009999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02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495357" y="574190"/>
            <a:ext cx="13705205" cy="1368909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2704391" y="2342494"/>
            <a:ext cx="1431609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5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Переможці предметних олімпіад </a:t>
            </a:r>
            <a:r>
              <a:rPr lang="ru-RU" sz="4800" b="1" kern="0" spc="-15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3 </a:t>
            </a:r>
            <a:r>
              <a:rPr lang="ru-RU" sz="4800" b="1" kern="0" spc="-15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етапу</a:t>
            </a:r>
            <a:endParaRPr lang="ru-RU" sz="4800" b="1" kern="0" spc="-15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rgbClr val="00808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886200" y="784694"/>
            <a:ext cx="1142299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Робота 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з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обдарованими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учнями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endParaRPr lang="ru-RU" sz="48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47999" y="3265425"/>
            <a:ext cx="1293287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У</a:t>
            </a:r>
            <a:r>
              <a:rPr lang="uk-UA" sz="36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країнська </a:t>
            </a:r>
            <a:r>
              <a:rPr lang="uk-UA" sz="36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мова та література: </a:t>
            </a:r>
            <a:endParaRPr lang="uk-UA" sz="3600" dirty="0" smtClean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uk-UA" sz="3600" dirty="0" err="1" smtClean="0">
                <a:solidFill>
                  <a:srgbClr val="009999"/>
                </a:solidFill>
                <a:latin typeface="Arial Black" panose="020B0A04020102020204" pitchFamily="34" charset="0"/>
              </a:rPr>
              <a:t>Росоха</a:t>
            </a:r>
            <a:r>
              <a:rPr lang="uk-UA" sz="36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 </a:t>
            </a:r>
            <a:r>
              <a:rPr lang="uk-UA" sz="3600" dirty="0">
                <a:solidFill>
                  <a:srgbClr val="009999"/>
                </a:solidFill>
                <a:latin typeface="Arial Black" panose="020B0A04020102020204" pitchFamily="34" charset="0"/>
              </a:rPr>
              <a:t>Олександра,  9-А клас,  </a:t>
            </a:r>
            <a:r>
              <a:rPr lang="uk-UA" sz="36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ІІ місце </a:t>
            </a:r>
            <a:endParaRPr lang="uk-UA" sz="3600" dirty="0">
              <a:solidFill>
                <a:srgbClr val="009999"/>
              </a:solidFill>
              <a:latin typeface="Arial Black" panose="020B0A04020102020204" pitchFamily="34" charset="0"/>
            </a:endParaRPr>
          </a:p>
          <a:p>
            <a:r>
              <a:rPr lang="uk-UA" sz="36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 </a:t>
            </a:r>
            <a:r>
              <a:rPr lang="uk-UA" sz="3600" dirty="0">
                <a:solidFill>
                  <a:srgbClr val="009999"/>
                </a:solidFill>
                <a:latin typeface="Arial Black" panose="020B0A04020102020204" pitchFamily="34" charset="0"/>
              </a:rPr>
              <a:t>вчитель Цегла Т.І</a:t>
            </a:r>
            <a:r>
              <a:rPr lang="uk-UA" sz="36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.;</a:t>
            </a:r>
          </a:p>
          <a:p>
            <a:endParaRPr lang="uk-UA" sz="3600" dirty="0">
              <a:solidFill>
                <a:srgbClr val="009999"/>
              </a:solidFill>
              <a:latin typeface="Arial Black" panose="020B0A04020102020204" pitchFamily="34" charset="0"/>
            </a:endParaRPr>
          </a:p>
          <a:p>
            <a:r>
              <a:rPr lang="uk-UA" sz="36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Історія  України: </a:t>
            </a:r>
          </a:p>
          <a:p>
            <a:r>
              <a:rPr lang="uk-UA" sz="36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Гаєвська </a:t>
            </a:r>
            <a:r>
              <a:rPr lang="uk-UA" sz="3600" dirty="0">
                <a:solidFill>
                  <a:srgbClr val="009999"/>
                </a:solidFill>
                <a:latin typeface="Arial Black" panose="020B0A04020102020204" pitchFamily="34" charset="0"/>
              </a:rPr>
              <a:t>Юлія, 11-Б клас </a:t>
            </a:r>
            <a:r>
              <a:rPr lang="uk-UA" sz="36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І </a:t>
            </a:r>
            <a:r>
              <a:rPr lang="uk-UA" sz="36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місце</a:t>
            </a:r>
          </a:p>
          <a:p>
            <a:r>
              <a:rPr lang="uk-UA" sz="36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uk-UA" sz="36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вчитель </a:t>
            </a:r>
            <a:r>
              <a:rPr lang="uk-UA" sz="3600" dirty="0" err="1">
                <a:solidFill>
                  <a:srgbClr val="009999"/>
                </a:solidFill>
                <a:latin typeface="Arial Black" panose="020B0A04020102020204" pitchFamily="34" charset="0"/>
              </a:rPr>
              <a:t>Карпухіна</a:t>
            </a:r>
            <a:r>
              <a:rPr lang="uk-UA" sz="3600" dirty="0">
                <a:solidFill>
                  <a:srgbClr val="009999"/>
                </a:solidFill>
                <a:latin typeface="Arial Black" panose="020B0A04020102020204" pitchFamily="34" charset="0"/>
              </a:rPr>
              <a:t> Л.В</a:t>
            </a:r>
            <a:r>
              <a:rPr lang="uk-UA" sz="36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.</a:t>
            </a:r>
            <a:endParaRPr lang="uk-UA" sz="3600" dirty="0">
              <a:solidFill>
                <a:srgbClr val="009999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119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495357" y="574190"/>
            <a:ext cx="13705205" cy="1368909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2554530" y="2345200"/>
            <a:ext cx="149024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5" dirty="0" err="1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Переможець</a:t>
            </a:r>
            <a:r>
              <a:rPr lang="ru-RU" sz="4800" b="1" kern="0" spc="-15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5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предметних </a:t>
            </a:r>
            <a:r>
              <a:rPr lang="ru-RU" sz="4800" b="1" kern="0" spc="-15" dirty="0" err="1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олімпіад</a:t>
            </a:r>
            <a:r>
              <a:rPr lang="ru-RU" sz="4800" b="1" kern="0" spc="-15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4</a:t>
            </a:r>
            <a:r>
              <a:rPr lang="ru-RU" sz="4800" b="1" kern="0" spc="-15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5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етапу</a:t>
            </a:r>
            <a:endParaRPr lang="ru-RU" sz="4800" b="1" kern="0" spc="-15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rgbClr val="00808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886200" y="784694"/>
            <a:ext cx="1142299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Робота 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з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обдарованими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учнями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endParaRPr lang="ru-RU" sz="48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663744" y="5184445"/>
            <a:ext cx="949971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Історія</a:t>
            </a:r>
            <a:r>
              <a:rPr lang="uk-UA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uk-UA" sz="4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України: </a:t>
            </a:r>
            <a:r>
              <a:rPr lang="en-US" sz="4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III </a:t>
            </a:r>
            <a:r>
              <a:rPr lang="uk-UA" sz="4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місце</a:t>
            </a:r>
            <a:endParaRPr lang="uk-UA" sz="3600" dirty="0" smtClean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uk-UA" sz="44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Гаєвська </a:t>
            </a:r>
            <a:r>
              <a:rPr lang="uk-UA" sz="4400" dirty="0">
                <a:solidFill>
                  <a:srgbClr val="009999"/>
                </a:solidFill>
                <a:latin typeface="Arial Black" panose="020B0A04020102020204" pitchFamily="34" charset="0"/>
              </a:rPr>
              <a:t>Юлія, 11-Б клас </a:t>
            </a:r>
            <a:endParaRPr lang="uk-UA" sz="4400" dirty="0" smtClean="0">
              <a:solidFill>
                <a:srgbClr val="009999"/>
              </a:solidFill>
              <a:latin typeface="Arial Black" panose="020B0A04020102020204" pitchFamily="34" charset="0"/>
            </a:endParaRPr>
          </a:p>
          <a:p>
            <a:r>
              <a:rPr lang="uk-UA" sz="44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вчитель </a:t>
            </a:r>
            <a:r>
              <a:rPr lang="uk-UA" sz="4400" dirty="0" err="1">
                <a:solidFill>
                  <a:srgbClr val="009999"/>
                </a:solidFill>
                <a:latin typeface="Arial Black" panose="020B0A04020102020204" pitchFamily="34" charset="0"/>
              </a:rPr>
              <a:t>Карпухіна</a:t>
            </a:r>
            <a:r>
              <a:rPr lang="uk-UA" sz="4400" dirty="0">
                <a:solidFill>
                  <a:srgbClr val="009999"/>
                </a:solidFill>
                <a:latin typeface="Arial Black" panose="020B0A04020102020204" pitchFamily="34" charset="0"/>
              </a:rPr>
              <a:t> Л.В</a:t>
            </a:r>
            <a:r>
              <a:rPr lang="uk-UA" sz="44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.</a:t>
            </a:r>
            <a:endParaRPr lang="uk-UA" sz="4400" dirty="0">
              <a:solidFill>
                <a:srgbClr val="009999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21" t="7533" r="32576" b="40162"/>
          <a:stretch/>
        </p:blipFill>
        <p:spPr>
          <a:xfrm>
            <a:off x="12608670" y="3390900"/>
            <a:ext cx="3894509" cy="4478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40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495357" y="574190"/>
            <a:ext cx="13705205" cy="1368909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4471086" y="907884"/>
            <a:ext cx="725775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5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Предметні </a:t>
            </a:r>
            <a:r>
              <a:rPr lang="ru-RU" sz="4800" b="1" kern="0" spc="-15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конкурси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65721" y="2349794"/>
            <a:ext cx="15183118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 Переможцями 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Міжнародного  мовно-літературного конкурсу  учнівської та студентської молоді імені Тараса Шевченка 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у 2022-2023  навчальному </a:t>
            </a:r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році 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	стали:</a:t>
            </a:r>
          </a:p>
          <a:p>
            <a:r>
              <a:rPr lang="uk-UA" sz="2800" dirty="0" err="1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Росоха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Олександра – 9а / вчитель Цегла Т.І., </a:t>
            </a:r>
          </a:p>
          <a:p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Боднар Юлія – 6а / вчитель Федів Д.І.</a:t>
            </a:r>
          </a:p>
          <a:p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Переможцями 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Міжнародного конкурсу  з української мови  імені Петра </a:t>
            </a:r>
            <a:r>
              <a:rPr lang="uk-UA" sz="2800" dirty="0" err="1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Яцика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 у 2022 -2023 навчальному році , за рішенням журі  переможцями  стали</a:t>
            </a:r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:</a:t>
            </a:r>
            <a:endParaRPr lang="uk-UA" sz="2800" dirty="0">
              <a:solidFill>
                <a:srgbClr val="009999"/>
              </a:solidFill>
              <a:latin typeface="Arial Black" panose="020B0A04020102020204" pitchFamily="34" charset="0"/>
            </a:endParaRPr>
          </a:p>
          <a:p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Шаповал Святослав – 5б / вчитель </a:t>
            </a:r>
            <a:r>
              <a:rPr lang="uk-UA" sz="2800" dirty="0" err="1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Мешко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Валерія, </a:t>
            </a:r>
            <a:endParaRPr lang="uk-UA" sz="2800" dirty="0" smtClean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uk-UA" sz="2800" dirty="0" err="1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Белякова</a:t>
            </a:r>
            <a:r>
              <a:rPr lang="uk-UA" sz="2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Тетяна – 4а / вчитель Січка Вікторія; </a:t>
            </a:r>
            <a:endParaRPr lang="uk-UA" sz="2800" dirty="0" smtClean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uk-UA" sz="2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Бурлака 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Марія – 3І / вчитель </a:t>
            </a:r>
            <a:r>
              <a:rPr lang="uk-UA" sz="2800" dirty="0" err="1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Гаймахер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uk-UA" sz="2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Тамара</a:t>
            </a:r>
          </a:p>
          <a:p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Переможцями 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Першої обласної олімпіади з вивчення словацької мови 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стали учні :</a:t>
            </a:r>
          </a:p>
          <a:p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Токар Артем  І місце, </a:t>
            </a:r>
            <a:r>
              <a:rPr lang="uk-UA" sz="2800" dirty="0" err="1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Томиницець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Антон ІІ місце, </a:t>
            </a:r>
            <a:r>
              <a:rPr lang="uk-UA" sz="2800" dirty="0" err="1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Касинець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uk-UA" sz="2800" dirty="0" err="1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Адель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ІІІ місце /</a:t>
            </a:r>
            <a:r>
              <a:rPr lang="uk-UA" sz="2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вчителі </a:t>
            </a:r>
            <a:r>
              <a:rPr lang="uk-UA" sz="2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uk-UA" sz="2800" dirty="0" err="1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Лашкай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Т.Ю., </a:t>
            </a:r>
            <a:r>
              <a:rPr lang="uk-UA" sz="2800" dirty="0" err="1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Вранець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В.М.</a:t>
            </a:r>
          </a:p>
          <a:p>
            <a:endParaRPr lang="uk-UA" sz="28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60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495357" y="574190"/>
            <a:ext cx="13705205" cy="1368909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2325849" y="2092585"/>
            <a:ext cx="153125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5" dirty="0" err="1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Переможець</a:t>
            </a:r>
            <a:r>
              <a:rPr lang="ru-RU" sz="4800" b="1" kern="0" spc="-15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5" dirty="0" err="1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предметних</a:t>
            </a:r>
            <a:r>
              <a:rPr lang="ru-RU" sz="4800" b="1" kern="0" spc="-15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5" dirty="0" err="1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конкурсів</a:t>
            </a:r>
            <a:r>
              <a:rPr lang="ru-RU" sz="4800" b="1" kern="0" spc="-15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5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4</a:t>
            </a:r>
            <a:r>
              <a:rPr lang="ru-RU" sz="4800" b="1" kern="0" spc="-15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5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етапу</a:t>
            </a:r>
            <a:endParaRPr lang="ru-RU" sz="4800" b="1" kern="0" spc="-15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rgbClr val="00808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886200" y="784694"/>
            <a:ext cx="1142299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Робота 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з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обдарованими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учнями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endParaRPr lang="ru-RU" sz="48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09844" y="3026988"/>
            <a:ext cx="1470660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Міжнародного  мовно-літературного конкурсу  учнівської та студентської молоді </a:t>
            </a:r>
            <a:endParaRPr lang="uk-UA" sz="4000" dirty="0" smtClean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uk-UA" sz="40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імені </a:t>
            </a:r>
            <a:r>
              <a:rPr lang="uk-UA" sz="40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Тараса Шевченка </a:t>
            </a:r>
            <a:endParaRPr lang="uk-UA" sz="4000" dirty="0" smtClean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endParaRPr lang="uk-UA" sz="4000" dirty="0" smtClean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uk-UA" sz="4000" dirty="0" err="1" smtClean="0">
                <a:solidFill>
                  <a:srgbClr val="009999"/>
                </a:solidFill>
                <a:latin typeface="Arial Black" panose="020B0A04020102020204" pitchFamily="34" charset="0"/>
              </a:rPr>
              <a:t>Росоха</a:t>
            </a:r>
            <a:r>
              <a:rPr lang="uk-UA" sz="40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 Олександра, 9а клас ІІІ місце – </a:t>
            </a:r>
          </a:p>
          <a:p>
            <a:r>
              <a:rPr lang="uk-UA" sz="40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вчитель </a:t>
            </a:r>
            <a:r>
              <a:rPr lang="uk-UA" sz="4000" dirty="0">
                <a:solidFill>
                  <a:srgbClr val="009999"/>
                </a:solidFill>
                <a:latin typeface="Arial Black" panose="020B0A04020102020204" pitchFamily="34" charset="0"/>
              </a:rPr>
              <a:t>Цегла Т.І</a:t>
            </a:r>
            <a:r>
              <a:rPr lang="uk-UA" sz="40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.</a:t>
            </a:r>
            <a:endParaRPr lang="uk-UA" sz="4000" dirty="0">
              <a:solidFill>
                <a:srgbClr val="009999"/>
              </a:solidFill>
              <a:latin typeface="Arial Black" panose="020B0A04020102020204" pitchFamily="34" charset="0"/>
            </a:endParaRPr>
          </a:p>
          <a:p>
            <a:endParaRPr lang="uk-UA" sz="3600" dirty="0" smtClean="0">
              <a:solidFill>
                <a:srgbClr val="009999"/>
              </a:solidFill>
              <a:latin typeface="Arial Black" panose="020B0A04020102020204" pitchFamily="34" charset="0"/>
            </a:endParaRPr>
          </a:p>
          <a:p>
            <a:r>
              <a:rPr lang="uk-UA" sz="36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Всеукраїнський конкурс дитячого малюнку «Зоологічна галерея» - </a:t>
            </a:r>
            <a:r>
              <a:rPr lang="uk-UA" sz="3600" dirty="0">
                <a:solidFill>
                  <a:srgbClr val="009999"/>
                </a:solidFill>
                <a:latin typeface="Arial Black" panose="020B0A04020102020204" pitchFamily="34" charset="0"/>
              </a:rPr>
              <a:t>ІІІ місце </a:t>
            </a:r>
            <a:r>
              <a:rPr lang="uk-UA" sz="36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у фінальному етапі</a:t>
            </a:r>
            <a:endParaRPr lang="uk-UA" sz="3600" dirty="0">
              <a:solidFill>
                <a:srgbClr val="009999"/>
              </a:solidFill>
              <a:latin typeface="Arial Black" panose="020B0A040201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4" t="30521" r="26275" b="25436"/>
          <a:stretch/>
        </p:blipFill>
        <p:spPr>
          <a:xfrm>
            <a:off x="14443000" y="4130283"/>
            <a:ext cx="3515123" cy="37804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7107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216998" y="574190"/>
            <a:ext cx="15183118" cy="1368909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2495357" y="884975"/>
            <a:ext cx="1409777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5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Міські</a:t>
            </a:r>
            <a:r>
              <a:rPr lang="ru-RU" sz="4800" b="1" kern="0" spc="-15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та </a:t>
            </a:r>
            <a:r>
              <a:rPr lang="ru-RU" sz="4800" b="1" kern="0" spc="-15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обласні</a:t>
            </a:r>
            <a:r>
              <a:rPr lang="ru-RU" sz="4800" b="1" kern="0" spc="-15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конкурси та </a:t>
            </a:r>
            <a:r>
              <a:rPr lang="ru-RU" sz="4800" b="1" kern="0" spc="-15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змагання</a:t>
            </a:r>
            <a:endParaRPr lang="ru-RU" sz="4800" b="1" kern="0" spc="-15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54376" y="2476500"/>
            <a:ext cx="1562882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Міський конкурс 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новорічної флористики 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«Новорічна композиція» </a:t>
            </a:r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- 2 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місце.</a:t>
            </a:r>
          </a:p>
          <a:p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Міська виставка-конкурс 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«Знай і люби свій край» 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-   3 місце </a:t>
            </a:r>
          </a:p>
          <a:p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Міська виставка-конкурс 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«Українські писанки - непереможні</a:t>
            </a:r>
            <a:r>
              <a:rPr lang="uk-UA" sz="2800" dirty="0" smtClean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!» </a:t>
            </a:r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- 3 місце</a:t>
            </a:r>
          </a:p>
          <a:p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Міські 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змагання в рамках гри 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«Джура» 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– 3 місце загальнокомандне,</a:t>
            </a:r>
          </a:p>
          <a:p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 1 місце на етапі «</a:t>
            </a:r>
            <a:r>
              <a:rPr lang="uk-UA" sz="2800" dirty="0" err="1">
                <a:solidFill>
                  <a:srgbClr val="009999"/>
                </a:solidFill>
                <a:latin typeface="Arial Black" panose="020B0A04020102020204" pitchFamily="34" charset="0"/>
              </a:rPr>
              <a:t>Впоряд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», 2 місце на етапі «Силові вправи</a:t>
            </a:r>
            <a:r>
              <a:rPr lang="uk-UA" sz="2800" dirty="0" smtClean="0">
                <a:solidFill>
                  <a:srgbClr val="009999"/>
                </a:solidFill>
                <a:latin typeface="Arial Black" panose="020B0A04020102020204" pitchFamily="34" charset="0"/>
              </a:rPr>
              <a:t>»</a:t>
            </a:r>
          </a:p>
          <a:p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Міський етап конкурсу </a:t>
            </a:r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«Вірш, лист до мами» 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– </a:t>
            </a:r>
          </a:p>
          <a:p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                1 місце малюнок - </a:t>
            </a:r>
            <a:r>
              <a:rPr lang="ru-RU" sz="2800" dirty="0" err="1">
                <a:solidFill>
                  <a:srgbClr val="009999"/>
                </a:solidFill>
                <a:latin typeface="Arial Black" panose="020B0A04020102020204" pitchFamily="34" charset="0"/>
              </a:rPr>
              <a:t>Кеменяш</a:t>
            </a:r>
            <a:r>
              <a:rPr lang="ru-RU" sz="2800" dirty="0">
                <a:solidFill>
                  <a:srgbClr val="009999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 err="1">
                <a:solidFill>
                  <a:srgbClr val="009999"/>
                </a:solidFill>
                <a:latin typeface="Arial Black" panose="020B0A04020102020204" pitchFamily="34" charset="0"/>
              </a:rPr>
              <a:t>Анастасія</a:t>
            </a:r>
            <a:r>
              <a:rPr lang="ru-RU" sz="2800" dirty="0">
                <a:solidFill>
                  <a:srgbClr val="009999"/>
                </a:solidFill>
                <a:latin typeface="Arial Black" panose="020B0A04020102020204" pitchFamily="34" charset="0"/>
              </a:rPr>
              <a:t> – 5А / </a:t>
            </a:r>
            <a:r>
              <a:rPr lang="ru-RU" sz="2800" dirty="0" err="1">
                <a:solidFill>
                  <a:srgbClr val="009999"/>
                </a:solidFill>
                <a:latin typeface="Arial Black" panose="020B0A04020102020204" pitchFamily="34" charset="0"/>
              </a:rPr>
              <a:t>вчитель</a:t>
            </a:r>
            <a:r>
              <a:rPr lang="ru-RU" sz="2800" dirty="0">
                <a:solidFill>
                  <a:srgbClr val="009999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 err="1">
                <a:solidFill>
                  <a:srgbClr val="009999"/>
                </a:solidFill>
                <a:latin typeface="Arial Black" panose="020B0A04020102020204" pitchFamily="34" charset="0"/>
              </a:rPr>
              <a:t>Голіш</a:t>
            </a:r>
            <a:r>
              <a:rPr lang="ru-RU" sz="2800" dirty="0">
                <a:solidFill>
                  <a:srgbClr val="009999"/>
                </a:solidFill>
                <a:latin typeface="Arial Black" panose="020B0A04020102020204" pitchFamily="34" charset="0"/>
              </a:rPr>
              <a:t> О.М.</a:t>
            </a:r>
            <a:endParaRPr lang="uk-UA" sz="2800" dirty="0">
              <a:solidFill>
                <a:srgbClr val="009999"/>
              </a:solidFill>
              <a:latin typeface="Arial Black" panose="020B0A04020102020204" pitchFamily="34" charset="0"/>
            </a:endParaRPr>
          </a:p>
          <a:p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                1 місце вірш - </a:t>
            </a:r>
            <a:r>
              <a:rPr lang="ru-RU" sz="2800" dirty="0" err="1">
                <a:solidFill>
                  <a:srgbClr val="009999"/>
                </a:solidFill>
                <a:latin typeface="Arial Black" panose="020B0A04020102020204" pitchFamily="34" charset="0"/>
              </a:rPr>
              <a:t>Попадинець</a:t>
            </a:r>
            <a:r>
              <a:rPr lang="ru-RU" sz="2800" dirty="0">
                <a:solidFill>
                  <a:srgbClr val="009999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 err="1">
                <a:solidFill>
                  <a:srgbClr val="009999"/>
                </a:solidFill>
                <a:latin typeface="Arial Black" panose="020B0A04020102020204" pitchFamily="34" charset="0"/>
              </a:rPr>
              <a:t>Дарина</a:t>
            </a:r>
            <a:r>
              <a:rPr lang="ru-RU" sz="2800" dirty="0">
                <a:solidFill>
                  <a:srgbClr val="009999"/>
                </a:solidFill>
                <a:latin typeface="Arial Black" panose="020B0A04020102020204" pitchFamily="34" charset="0"/>
              </a:rPr>
              <a:t> – 10Б / </a:t>
            </a:r>
            <a:r>
              <a:rPr lang="ru-RU" sz="2800" dirty="0" err="1">
                <a:solidFill>
                  <a:srgbClr val="009999"/>
                </a:solidFill>
                <a:latin typeface="Arial Black" panose="020B0A04020102020204" pitchFamily="34" charset="0"/>
              </a:rPr>
              <a:t>вчитель</a:t>
            </a:r>
            <a:r>
              <a:rPr lang="ru-RU" sz="2800" dirty="0">
                <a:solidFill>
                  <a:srgbClr val="009999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 err="1">
                <a:solidFill>
                  <a:srgbClr val="009999"/>
                </a:solidFill>
                <a:latin typeface="Arial Black" panose="020B0A04020102020204" pitchFamily="34" charset="0"/>
              </a:rPr>
              <a:t>Рогальська</a:t>
            </a:r>
            <a:r>
              <a:rPr lang="ru-RU" sz="2800" dirty="0">
                <a:solidFill>
                  <a:srgbClr val="009999"/>
                </a:solidFill>
                <a:latin typeface="Arial Black" panose="020B0A04020102020204" pitchFamily="34" charset="0"/>
              </a:rPr>
              <a:t> Т.В</a:t>
            </a:r>
            <a:endParaRPr lang="uk-UA" sz="2800" dirty="0">
              <a:solidFill>
                <a:srgbClr val="009999"/>
              </a:solidFill>
              <a:latin typeface="Arial Black" panose="020B0A04020102020204" pitchFamily="34" charset="0"/>
            </a:endParaRPr>
          </a:p>
          <a:p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Чемпіонат  області з волейболу 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«Дитяча ліга» – 1 місце команда дівчат 2006 </a:t>
            </a:r>
            <a:r>
              <a:rPr lang="uk-UA" sz="2800" dirty="0" err="1">
                <a:solidFill>
                  <a:srgbClr val="009999"/>
                </a:solidFill>
                <a:latin typeface="Arial Black" panose="020B0A04020102020204" pitchFamily="34" charset="0"/>
              </a:rPr>
              <a:t>р.н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.,   2 місце команда </a:t>
            </a:r>
            <a:r>
              <a:rPr lang="uk-UA" sz="2800" dirty="0" err="1">
                <a:solidFill>
                  <a:srgbClr val="009999"/>
                </a:solidFill>
                <a:latin typeface="Arial Black" panose="020B0A04020102020204" pitchFamily="34" charset="0"/>
              </a:rPr>
              <a:t>двчат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 2008 </a:t>
            </a:r>
            <a:r>
              <a:rPr lang="uk-UA" sz="2800" dirty="0" err="1">
                <a:solidFill>
                  <a:srgbClr val="009999"/>
                </a:solidFill>
                <a:latin typeface="Arial Black" panose="020B0A04020102020204" pitchFamily="34" charset="0"/>
              </a:rPr>
              <a:t>р.н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.</a:t>
            </a:r>
          </a:p>
          <a:p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Благодійний турнір з волейболу 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до Міжнародного дня захисту дітей – </a:t>
            </a:r>
          </a:p>
          <a:p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 1 місце команда дівчат,     3 місце команда хлопців</a:t>
            </a:r>
          </a:p>
          <a:p>
            <a:r>
              <a:rPr lang="uk-UA" sz="2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Туристична спартакіада  </a:t>
            </a:r>
            <a:r>
              <a:rPr lang="uk-UA" sz="2800" dirty="0">
                <a:solidFill>
                  <a:srgbClr val="009999"/>
                </a:solidFill>
                <a:latin typeface="Arial Black" panose="020B0A04020102020204" pitchFamily="34" charset="0"/>
              </a:rPr>
              <a:t>-  3 місце на першому етапі</a:t>
            </a:r>
          </a:p>
          <a:p>
            <a:endParaRPr lang="uk-UA" sz="2800" dirty="0">
              <a:solidFill>
                <a:srgbClr val="009999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225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7271" y="2508931"/>
            <a:ext cx="6324603" cy="4216403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495357" y="574190"/>
            <a:ext cx="13705205" cy="1368909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2153523" y="2143828"/>
            <a:ext cx="9811340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0" dirty="0" err="1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Всеукраїнський</a:t>
            </a:r>
            <a:endParaRPr lang="ru-RU" sz="4800" b="1" kern="0" spc="-10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rgbClr val="008080"/>
              </a:solidFill>
              <a:latin typeface="Arial Black" panose="020B0A04020102020204" pitchFamily="34" charset="0"/>
              <a:ea typeface="+mj-ea"/>
              <a:cs typeface="Calibri"/>
            </a:endParaRPr>
          </a:p>
          <a:p>
            <a:r>
              <a:rPr lang="ru-RU" sz="4800" b="1" kern="0" spc="-10" dirty="0" err="1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науково</a:t>
            </a:r>
            <a:r>
              <a:rPr lang="ru-RU" sz="4800" b="1" kern="0" spc="-10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– </a:t>
            </a:r>
            <a:r>
              <a:rPr lang="ru-RU" sz="4800" b="1" kern="0" spc="-10" dirty="0" err="1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педагогічний</a:t>
            </a:r>
            <a:endParaRPr lang="ru-RU" sz="4800" b="1" kern="0" spc="-10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rgbClr val="008080"/>
              </a:solidFill>
              <a:latin typeface="Arial Black" panose="020B0A04020102020204" pitchFamily="34" charset="0"/>
              <a:ea typeface="+mj-ea"/>
              <a:cs typeface="Calibri"/>
            </a:endParaRPr>
          </a:p>
          <a:p>
            <a:r>
              <a:rPr lang="ru-RU" sz="4800" b="1" kern="0" spc="-10" dirty="0" err="1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проєкт</a:t>
            </a:r>
            <a:r>
              <a:rPr lang="ru-RU" sz="4800" b="1" kern="0" spc="-10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« </a:t>
            </a:r>
            <a:r>
              <a:rPr lang="ru-RU" sz="4800" b="1" kern="0" spc="-10" dirty="0" err="1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Інтелект</a:t>
            </a:r>
            <a:r>
              <a:rPr lang="ru-RU" sz="4800" b="1" kern="0" spc="-10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України</a:t>
            </a:r>
            <a:r>
              <a:rPr lang="ru-RU" sz="4800" b="1" kern="0" spc="-10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»</a:t>
            </a:r>
            <a:endParaRPr lang="ru-RU" sz="4800" b="1" kern="0" spc="-15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rgbClr val="00808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886200" y="784694"/>
            <a:ext cx="1090394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Проєктна</a:t>
            </a:r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діяльність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закладу: </a:t>
            </a:r>
            <a:endParaRPr lang="ru-RU" sz="48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764899" y="4616230"/>
            <a:ext cx="13146548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0" dirty="0" err="1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М</a:t>
            </a:r>
            <a:r>
              <a:rPr lang="ru-RU" sz="4800" b="1" kern="0" spc="-10" dirty="0" err="1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іський</a:t>
            </a:r>
            <a:r>
              <a:rPr lang="ru-RU" sz="4800" b="1" kern="0" spc="-10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соціально</a:t>
            </a:r>
            <a:r>
              <a:rPr lang="ru-RU" sz="4800" b="1" kern="0" spc="-10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– </a:t>
            </a:r>
            <a:r>
              <a:rPr lang="ru-RU" sz="4800" b="1" kern="0" spc="-10" dirty="0" err="1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освітній</a:t>
            </a:r>
            <a:r>
              <a:rPr lang="ru-RU" sz="4800" b="1" kern="0" spc="-10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endParaRPr lang="ru-RU" sz="4800" b="1" kern="0" spc="-10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rgbClr val="008080"/>
              </a:solidFill>
              <a:latin typeface="Arial Black" panose="020B0A04020102020204" pitchFamily="34" charset="0"/>
              <a:ea typeface="+mj-ea"/>
              <a:cs typeface="Calibri"/>
            </a:endParaRPr>
          </a:p>
          <a:p>
            <a:r>
              <a:rPr lang="ru-RU" sz="4800" b="1" kern="0" spc="-10" dirty="0" err="1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Проєкт</a:t>
            </a:r>
            <a:r>
              <a:rPr lang="ru-RU" sz="4800" b="1" kern="0" spc="-10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 </a:t>
            </a:r>
            <a:r>
              <a:rPr lang="ru-RU" sz="4800" b="1" kern="0" spc="-10" dirty="0" err="1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розширеної</a:t>
            </a:r>
            <a:r>
              <a:rPr lang="ru-RU" sz="4800" b="1" kern="0" spc="-10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гурткової</a:t>
            </a:r>
            <a:r>
              <a:rPr lang="ru-RU" sz="4800" b="1" kern="0" spc="-10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роботи</a:t>
            </a:r>
            <a:endParaRPr lang="ru-RU" sz="4800" b="1" kern="0" spc="-10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rgbClr val="008080"/>
              </a:solidFill>
              <a:latin typeface="Arial Black" panose="020B0A04020102020204" pitchFamily="34" charset="0"/>
              <a:ea typeface="+mj-ea"/>
              <a:cs typeface="Calibri"/>
            </a:endParaRPr>
          </a:p>
          <a:p>
            <a:r>
              <a:rPr lang="ru-RU" sz="4800" b="1" kern="0" spc="-10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 </a:t>
            </a:r>
            <a:r>
              <a:rPr lang="ru-RU" sz="4800" b="1" kern="0" spc="-10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« </a:t>
            </a:r>
            <a:r>
              <a:rPr lang="ru-RU" sz="4800" b="1" kern="0" spc="-10" dirty="0" err="1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Траєкторія</a:t>
            </a:r>
            <a:r>
              <a:rPr lang="ru-RU" sz="4800" b="1" kern="0" spc="-10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таланту</a:t>
            </a:r>
            <a:r>
              <a:rPr lang="ru-RU" sz="4800" b="1" kern="0" spc="-10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»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985828" y="7143029"/>
            <a:ext cx="841672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0" dirty="0" err="1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П</a:t>
            </a:r>
            <a:r>
              <a:rPr lang="ru-RU" sz="4800" b="1" kern="0" spc="-10" dirty="0" err="1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роєкт</a:t>
            </a:r>
            <a:r>
              <a:rPr lang="ru-RU" sz="4800" b="1" kern="0" spc="-10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співпраці</a:t>
            </a:r>
            <a:r>
              <a:rPr lang="ru-RU" sz="4800" b="1" kern="0" spc="-10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з МДУ</a:t>
            </a:r>
            <a:endParaRPr lang="ru-RU" sz="4800" b="1" kern="0" spc="-15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rgbClr val="00808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1922848"/>
            <a:ext cx="3276599" cy="24988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6619" y="7404105"/>
            <a:ext cx="3619048" cy="23809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Прямоугольник 12"/>
          <p:cNvSpPr/>
          <p:nvPr/>
        </p:nvSpPr>
        <p:spPr>
          <a:xfrm rot="18012394">
            <a:off x="14439294" y="4165815"/>
            <a:ext cx="2415085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3600" b="1" dirty="0" err="1">
                <a:ln/>
                <a:solidFill>
                  <a:schemeClr val="accent2">
                    <a:lumMod val="75000"/>
                  </a:schemeClr>
                </a:solidFill>
              </a:rPr>
              <a:t>Траєкторія</a:t>
            </a:r>
            <a:r>
              <a:rPr lang="ru-RU" sz="3600" b="1" dirty="0">
                <a:ln/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uk-UA" sz="3600" b="1" dirty="0">
              <a:ln/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8012394">
            <a:off x="16250294" y="3746380"/>
            <a:ext cx="1814920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3600" b="1" dirty="0" smtClean="0">
                <a:ln/>
                <a:solidFill>
                  <a:schemeClr val="accent2">
                    <a:lumMod val="75000"/>
                  </a:schemeClr>
                </a:solidFill>
              </a:rPr>
              <a:t>таланту </a:t>
            </a:r>
            <a:endParaRPr lang="uk-UA" sz="3600" b="1" dirty="0">
              <a:ln/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826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  <p:bldP spid="28" grpId="0"/>
      <p:bldP spid="13" grpId="0"/>
      <p:bldP spid="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495357" y="574190"/>
            <a:ext cx="13705205" cy="1368909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4851" y="2153603"/>
            <a:ext cx="4402982" cy="2476677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3886200" y="784694"/>
            <a:ext cx="1090394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Проєктна</a:t>
            </a:r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діяльність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закладу: </a:t>
            </a:r>
            <a:endParaRPr lang="ru-RU" sz="48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53523" y="2089728"/>
            <a:ext cx="1336936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0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Угода про </a:t>
            </a:r>
            <a:r>
              <a:rPr lang="ru-RU" sz="4800" b="1" kern="0" spc="-10" dirty="0" err="1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співпрацю</a:t>
            </a:r>
            <a:r>
              <a:rPr lang="ru-RU" sz="4800" b="1" kern="0" spc="-10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з </a:t>
            </a:r>
            <a:r>
              <a:rPr lang="ru-RU" sz="4800" b="1" kern="0" spc="-10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Консульством </a:t>
            </a:r>
            <a:endParaRPr lang="ru-RU" sz="4800" b="1" kern="0" spc="-10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rgbClr val="008080"/>
              </a:solidFill>
              <a:latin typeface="Arial Black" panose="020B0A04020102020204" pitchFamily="34" charset="0"/>
              <a:ea typeface="+mj-ea"/>
              <a:cs typeface="Calibri"/>
            </a:endParaRPr>
          </a:p>
          <a:p>
            <a:r>
              <a:rPr lang="ru-RU" sz="4800" b="1" kern="0" spc="-10" dirty="0" err="1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Словацької</a:t>
            </a:r>
            <a:r>
              <a:rPr lang="ru-RU" sz="4800" b="1" kern="0" spc="-10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Республіки</a:t>
            </a:r>
            <a:r>
              <a:rPr lang="ru-RU" sz="4800" b="1" kern="0" spc="-10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00808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endParaRPr lang="ru-RU" sz="4800" b="1" kern="0" spc="-10" dirty="0" smtClean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rgbClr val="00808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4" t="14982" r="18939" b="17490"/>
          <a:stretch/>
        </p:blipFill>
        <p:spPr>
          <a:xfrm>
            <a:off x="12170573" y="7235113"/>
            <a:ext cx="6096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7" t="9918" r="12879"/>
          <a:stretch/>
        </p:blipFill>
        <p:spPr>
          <a:xfrm>
            <a:off x="680078" y="3747166"/>
            <a:ext cx="5170453" cy="2844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8" t="18359" r="3031" b="5672"/>
          <a:stretch/>
        </p:blipFill>
        <p:spPr>
          <a:xfrm>
            <a:off x="2599676" y="6679227"/>
            <a:ext cx="8284908" cy="3132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21736" r="3031" b="3984"/>
          <a:stretch/>
        </p:blipFill>
        <p:spPr>
          <a:xfrm>
            <a:off x="6461091" y="3705419"/>
            <a:ext cx="6629400" cy="2493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247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495357" y="574190"/>
            <a:ext cx="13705205" cy="1368909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Прямоугольник 14"/>
          <p:cNvSpPr/>
          <p:nvPr/>
        </p:nvSpPr>
        <p:spPr>
          <a:xfrm>
            <a:off x="3886200" y="784694"/>
            <a:ext cx="851611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Робота з </a:t>
            </a:r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учнями</a:t>
            </a:r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з ООП </a:t>
            </a:r>
            <a:endParaRPr lang="ru-RU" sz="48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87849" y="2021257"/>
            <a:ext cx="912485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uk-UA" sz="4000" b="1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 2022-2023 </a:t>
            </a:r>
            <a:r>
              <a:rPr lang="uk-UA" sz="4000" b="1" dirty="0" smtClean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навчальному році </a:t>
            </a:r>
            <a:r>
              <a:rPr lang="uk-UA" sz="4000" b="1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нашій школі </a:t>
            </a:r>
            <a:r>
              <a:rPr lang="uk-UA" sz="4000" b="1" dirty="0" smtClean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4000" b="1" dirty="0">
              <a:solidFill>
                <a:srgbClr val="008080"/>
              </a:solidFill>
              <a:latin typeface="Bahnschrif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430755873"/>
              </p:ext>
            </p:extLst>
          </p:nvPr>
        </p:nvGraphicFramePr>
        <p:xfrm>
          <a:off x="3587849" y="3086100"/>
          <a:ext cx="10439400" cy="5144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1" r="379" b="16288"/>
          <a:stretch/>
        </p:blipFill>
        <p:spPr>
          <a:xfrm>
            <a:off x="234093" y="3501484"/>
            <a:ext cx="3705225" cy="3531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06" r="379" b="33712"/>
          <a:stretch/>
        </p:blipFill>
        <p:spPr>
          <a:xfrm>
            <a:off x="4648200" y="7745405"/>
            <a:ext cx="4419600" cy="2554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0" y="2169623"/>
            <a:ext cx="4470400" cy="33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8400" y="7032519"/>
            <a:ext cx="4173575" cy="3130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439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86" t="18170" r="13721" b="1"/>
          <a:stretch/>
        </p:blipFill>
        <p:spPr>
          <a:xfrm>
            <a:off x="-68096" y="-28331"/>
            <a:ext cx="6164096" cy="1028856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grpSp>
        <p:nvGrpSpPr>
          <p:cNvPr id="2" name="object 2"/>
          <p:cNvGrpSpPr/>
          <p:nvPr/>
        </p:nvGrpSpPr>
        <p:grpSpPr>
          <a:xfrm>
            <a:off x="4738484" y="-5443"/>
            <a:ext cx="4481716" cy="10287000"/>
            <a:chOff x="0" y="2"/>
            <a:chExt cx="7012940" cy="10287000"/>
          </a:xfrm>
        </p:grpSpPr>
        <p:sp>
          <p:nvSpPr>
            <p:cNvPr id="3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8231" y="2"/>
              <a:ext cx="4913630" cy="6624320"/>
            </a:xfrm>
            <a:custGeom>
              <a:avLst/>
              <a:gdLst/>
              <a:ahLst/>
              <a:cxnLst/>
              <a:rect l="l" t="t" r="r" b="b"/>
              <a:pathLst>
                <a:path w="4913630" h="6624320">
                  <a:moveTo>
                    <a:pt x="2034315" y="6623933"/>
                  </a:moveTo>
                  <a:lnTo>
                    <a:pt x="0" y="5739837"/>
                  </a:lnTo>
                  <a:lnTo>
                    <a:pt x="2494502" y="0"/>
                  </a:lnTo>
                  <a:lnTo>
                    <a:pt x="4913053" y="0"/>
                  </a:lnTo>
                  <a:lnTo>
                    <a:pt x="2034315" y="6623933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81333" y="2283357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1"/>
                  </a:moveTo>
                  <a:lnTo>
                    <a:pt x="3112420" y="8003641"/>
                  </a:lnTo>
                  <a:lnTo>
                    <a:pt x="0" y="889000"/>
                  </a:lnTo>
                  <a:lnTo>
                    <a:pt x="2032191" y="0"/>
                  </a:lnTo>
                  <a:lnTo>
                    <a:pt x="5533520" y="8003641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"/>
              <a:ext cx="5759913" cy="102869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8458200" y="1313095"/>
            <a:ext cx="8791189" cy="1200329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uk-UA" sz="7200" b="1" dirty="0">
                <a:ln>
                  <a:solidFill>
                    <a:srgbClr val="008080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Виховна робота </a:t>
            </a:r>
            <a:endParaRPr lang="uk-UA" sz="7200" b="1" dirty="0">
              <a:ln>
                <a:solidFill>
                  <a:srgbClr val="008080"/>
                </a:solidFill>
              </a:ln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2856772"/>
            <a:ext cx="7493000" cy="59309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61227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28286">
            <a:off x="1993596" y="4110336"/>
            <a:ext cx="2771775" cy="3695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35" r="4262"/>
          <a:stretch/>
        </p:blipFill>
        <p:spPr>
          <a:xfrm>
            <a:off x="2777849" y="7702373"/>
            <a:ext cx="5731916" cy="2356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8" name="object 8"/>
          <p:cNvGrpSpPr/>
          <p:nvPr/>
        </p:nvGrpSpPr>
        <p:grpSpPr>
          <a:xfrm>
            <a:off x="15980877" y="1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0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495359" y="574191"/>
            <a:ext cx="13705205" cy="1368909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Прямоугольник 28"/>
          <p:cNvSpPr/>
          <p:nvPr/>
        </p:nvSpPr>
        <p:spPr>
          <a:xfrm>
            <a:off x="2697344" y="676300"/>
            <a:ext cx="13381163" cy="877163"/>
          </a:xfrm>
          <a:prstGeom prst="rect">
            <a:avLst/>
          </a:prstGeom>
        </p:spPr>
        <p:txBody>
          <a:bodyPr wrap="none" lIns="137160" tIns="68580" rIns="137160" bIns="68580">
            <a:spAutoFit/>
          </a:bodyPr>
          <a:lstStyle/>
          <a:p>
            <a:r>
              <a:rPr lang="ru-RU" sz="4800" b="1" kern="0" spc="-11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Літній</a:t>
            </a:r>
            <a:r>
              <a:rPr lang="ru-RU" sz="4800" b="1" kern="0" spc="-11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1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табір</a:t>
            </a:r>
            <a:r>
              <a:rPr lang="ru-RU" sz="4800" b="1" kern="0" spc="-11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з </a:t>
            </a:r>
            <a:r>
              <a:rPr lang="ru-RU" sz="4800" b="1" kern="0" spc="-11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денним</a:t>
            </a:r>
            <a:r>
              <a:rPr lang="ru-RU" sz="4800" b="1" kern="0" spc="-11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1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перебуванням</a:t>
            </a:r>
            <a:r>
              <a:rPr lang="ru-RU" sz="4800" b="1" kern="0" spc="-11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 </a:t>
            </a:r>
            <a:endParaRPr lang="ru-RU" sz="4800" b="1" kern="0" spc="-15" dirty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86378" y="2224899"/>
            <a:ext cx="6079193" cy="1123384"/>
          </a:xfrm>
          <a:prstGeom prst="rect">
            <a:avLst/>
          </a:prstGeom>
        </p:spPr>
        <p:txBody>
          <a:bodyPr wrap="square" lIns="137160" tIns="68580" rIns="137160" bIns="68580">
            <a:spAutoFit/>
          </a:bodyPr>
          <a:lstStyle/>
          <a:p>
            <a:r>
              <a:rPr lang="uk-UA" sz="3200" dirty="0">
                <a:solidFill>
                  <a:srgbClr val="008080"/>
                </a:solidFill>
                <a:latin typeface="Bahnschrift Condensed" panose="020B0502040204020203" pitchFamily="34" charset="0"/>
              </a:rPr>
              <a:t>Відпочиває 79 учнів пільгових категорій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" r="11364" b="20203"/>
          <a:stretch/>
        </p:blipFill>
        <p:spPr>
          <a:xfrm>
            <a:off x="11643211" y="6812605"/>
            <a:ext cx="6245438" cy="3245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6" r="14394" b="9596"/>
          <a:stretch/>
        </p:blipFill>
        <p:spPr>
          <a:xfrm>
            <a:off x="7663451" y="5031007"/>
            <a:ext cx="5026691" cy="35142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3" r="1515" b="26937"/>
          <a:stretch/>
        </p:blipFill>
        <p:spPr>
          <a:xfrm>
            <a:off x="303996" y="1857776"/>
            <a:ext cx="6248400" cy="2755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2626" r="15909" b="7576"/>
          <a:stretch/>
        </p:blipFill>
        <p:spPr>
          <a:xfrm>
            <a:off x="13861217" y="1299152"/>
            <a:ext cx="4287830" cy="3421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287" y="2778676"/>
            <a:ext cx="4088118" cy="4088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0226">
            <a:off x="11440780" y="3652865"/>
            <a:ext cx="3041330" cy="3041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6897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495357" y="574190"/>
            <a:ext cx="13705205" cy="1368909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Прямоугольник 28"/>
          <p:cNvSpPr/>
          <p:nvPr/>
        </p:nvSpPr>
        <p:spPr>
          <a:xfrm>
            <a:off x="3886200" y="784694"/>
            <a:ext cx="923297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Медичне</a:t>
            </a:r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обслуговування</a:t>
            </a:r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endParaRPr lang="ru-RU" sz="48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31408" y="2452553"/>
            <a:ext cx="129371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Медичне обслуговування учнів здійснює   медична сестра </a:t>
            </a:r>
            <a:r>
              <a:rPr lang="uk-UA" sz="3200" dirty="0" smtClean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школи </a:t>
            </a:r>
            <a:r>
              <a:rPr lang="uk-UA" sz="3200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на базі медичного </a:t>
            </a:r>
            <a:r>
              <a:rPr lang="uk-UA" sz="3200" dirty="0" smtClean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</a:rPr>
              <a:t>пункту</a:t>
            </a:r>
            <a:endParaRPr lang="uk-UA" sz="3200" dirty="0">
              <a:solidFill>
                <a:srgbClr val="008080"/>
              </a:solidFill>
              <a:latin typeface="Bahnschrift Condensed" panose="020B0502040204020203" pitchFamily="34" charset="0"/>
            </a:endParaRPr>
          </a:p>
        </p:txBody>
      </p:sp>
      <p:graphicFrame>
        <p:nvGraphicFramePr>
          <p:cNvPr id="19" name="Объект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171323"/>
              </p:ext>
            </p:extLst>
          </p:nvPr>
        </p:nvGraphicFramePr>
        <p:xfrm>
          <a:off x="4038600" y="3327281"/>
          <a:ext cx="10570045" cy="6352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5366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9" grpId="0">
        <p:bldAsOne/>
      </p:bldGraphic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495357" y="574190"/>
            <a:ext cx="13705205" cy="1368909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Прямоугольник 28"/>
          <p:cNvSpPr/>
          <p:nvPr/>
        </p:nvSpPr>
        <p:spPr>
          <a:xfrm>
            <a:off x="6553200" y="784694"/>
            <a:ext cx="45114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Харчування</a:t>
            </a:r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endParaRPr lang="ru-RU" sz="48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52" y="6661952"/>
            <a:ext cx="3320248" cy="3320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141275" y="2146179"/>
            <a:ext cx="9144000" cy="60164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uk-UA" sz="3200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школі функціонує їдальня на 150 посадкових місць</a:t>
            </a:r>
            <a:r>
              <a:rPr lang="uk-UA" sz="3200" dirty="0" smtClean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3200" dirty="0">
              <a:solidFill>
                <a:srgbClr val="008080"/>
              </a:solidFill>
              <a:latin typeface="Bahnschrif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907" y="3512351"/>
            <a:ext cx="4232627" cy="3174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661" y="2086421"/>
            <a:ext cx="4572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3" t="16288" r="-632" b="10227"/>
          <a:stretch/>
        </p:blipFill>
        <p:spPr>
          <a:xfrm>
            <a:off x="502650" y="139799"/>
            <a:ext cx="3429000" cy="40073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8265" y="4947536"/>
            <a:ext cx="4216400" cy="3162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3980" y="6503670"/>
            <a:ext cx="3434882" cy="3434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8" name="Схема 27"/>
          <p:cNvGraphicFramePr/>
          <p:nvPr>
            <p:extLst>
              <p:ext uri="{D42A27DB-BD31-4B8C-83A1-F6EECF244321}">
                <p14:modId xmlns:p14="http://schemas.microsoft.com/office/powerpoint/2010/main" val="2721455306"/>
              </p:ext>
            </p:extLst>
          </p:nvPr>
        </p:nvGraphicFramePr>
        <p:xfrm>
          <a:off x="3961903" y="2887135"/>
          <a:ext cx="9573137" cy="6925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109604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28" grpId="0">
        <p:bldAsOne/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495357" y="574190"/>
            <a:ext cx="13705205" cy="1368909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Прямоугольник 28"/>
          <p:cNvSpPr/>
          <p:nvPr/>
        </p:nvSpPr>
        <p:spPr>
          <a:xfrm>
            <a:off x="2769780" y="843145"/>
            <a:ext cx="1298624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Фінансово-господарська</a:t>
            </a:r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діяльність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: </a:t>
            </a:r>
            <a:endParaRPr lang="ru-RU" sz="48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40696" y="2390971"/>
            <a:ext cx="14959420" cy="1296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uk-UA" sz="3200" b="1" i="1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кошти міського бюджету протягом 2022-2023 </a:t>
            </a:r>
            <a:r>
              <a:rPr lang="uk-UA" sz="3200" b="1" i="1" dirty="0" smtClean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навчального року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uk-UA" sz="3200" b="1" i="1" dirty="0" smtClean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3200" b="1" i="1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підрядними організаціями були виконані такі роботи</a:t>
            </a:r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3200" dirty="0">
              <a:solidFill>
                <a:schemeClr val="accent1">
                  <a:lumMod val="50000"/>
                </a:schemeClr>
              </a:solidFill>
              <a:effectLst/>
              <a:latin typeface="Bahnschrif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85502" y="4120234"/>
            <a:ext cx="11811000" cy="433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uk-UA" sz="2800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Проведено електромонтажні роботи для підключення електричних котлів – 355 802 грв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uk-UA" sz="2800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Встановлення та підключення електричних котлів -71 338 грв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uk-UA" sz="2800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Встановлення пожежної сигналізації та системи оповіщення – 890 221 грв.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uk-UA" sz="2800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Встановлення системи  </a:t>
            </a:r>
            <a:r>
              <a:rPr lang="uk-UA" sz="2800" dirty="0" err="1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блискозахисту</a:t>
            </a:r>
            <a:r>
              <a:rPr lang="uk-UA" sz="2800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до  опалювального сезону – 387 411 грв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uk-UA" sz="2800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Поточний  ремонт  входу  до початкової ланки та аварійних виходів – 198741 грв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uk-UA" sz="2800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Поточний ремонт підвальних приміщень, як споруд подвійного призначення  - 1 484 263 грв.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uk-UA" sz="2800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Загальна сума витрат – 3 395 666 грв.</a:t>
            </a:r>
            <a:endParaRPr lang="uk-UA" sz="2800" dirty="0">
              <a:solidFill>
                <a:srgbClr val="008080"/>
              </a:solidFill>
              <a:effectLst/>
              <a:latin typeface="Bahnschrif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62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495357" y="574190"/>
            <a:ext cx="13705205" cy="1368909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Прямоугольник 28"/>
          <p:cNvSpPr/>
          <p:nvPr/>
        </p:nvSpPr>
        <p:spPr>
          <a:xfrm>
            <a:off x="2769780" y="843145"/>
            <a:ext cx="1298624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Фінансово-господарська</a:t>
            </a:r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діяльність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: </a:t>
            </a:r>
            <a:endParaRPr lang="ru-RU" sz="48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40696" y="2330391"/>
            <a:ext cx="1495942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uk-UA" sz="4000" i="1" dirty="0" smtClean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Здійснено  </a:t>
            </a:r>
            <a:r>
              <a:rPr lang="uk-UA" sz="4000" i="1" dirty="0">
                <a:solidFill>
                  <a:schemeClr val="accent1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придбання: </a:t>
            </a:r>
            <a:endParaRPr lang="uk-UA" sz="4000" i="1" dirty="0">
              <a:solidFill>
                <a:schemeClr val="accent1">
                  <a:lumMod val="50000"/>
                </a:schemeClr>
              </a:solidFill>
              <a:effectLst/>
              <a:latin typeface="Bahnschrif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4616" y="4120234"/>
            <a:ext cx="11811000" cy="433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uk-UA" sz="2800" dirty="0" smtClean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Аптечки </a:t>
            </a:r>
            <a:r>
              <a:rPr lang="uk-UA" sz="2800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укриття  - </a:t>
            </a:r>
            <a:r>
              <a:rPr lang="uk-UA" sz="2800" dirty="0" smtClean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16193                                                     Протипожежне </a:t>
            </a:r>
            <a:r>
              <a:rPr lang="uk-UA" sz="2800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знаряддя – 13646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uk-UA" sz="2800" dirty="0" err="1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Світловідбиваючі</a:t>
            </a:r>
            <a:r>
              <a:rPr lang="uk-UA" sz="2800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стрічки – 23 </a:t>
            </a:r>
            <a:r>
              <a:rPr lang="uk-UA" sz="2800" dirty="0" smtClean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                                            Електричні </a:t>
            </a:r>
            <a:r>
              <a:rPr lang="uk-UA" sz="2800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котли  - 200 804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uk-UA" sz="2800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Каністри – 3 </a:t>
            </a:r>
            <a:r>
              <a:rPr lang="uk-UA" sz="2800" dirty="0" smtClean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125                                                                          Лавки для укриття – 231 000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uk-UA" sz="2800" dirty="0" smtClean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Генератори </a:t>
            </a:r>
            <a:r>
              <a:rPr lang="uk-UA" sz="2800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90 </a:t>
            </a:r>
            <a:r>
              <a:rPr lang="uk-UA" sz="2800" dirty="0" smtClean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                                                                    </a:t>
            </a:r>
            <a:r>
              <a:rPr lang="uk-UA" sz="2800" dirty="0" err="1" smtClean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Лед</a:t>
            </a:r>
            <a:r>
              <a:rPr lang="uk-UA" sz="2800" dirty="0" smtClean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панелі-11 360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uk-UA" sz="2800" dirty="0" err="1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Канцтовари,друкована</a:t>
            </a:r>
            <a:r>
              <a:rPr lang="uk-UA" sz="2800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продукція, ігри – 11 </a:t>
            </a:r>
            <a:r>
              <a:rPr lang="uk-UA" sz="2800" dirty="0" smtClean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923                       Будівельні </a:t>
            </a:r>
            <a:r>
              <a:rPr lang="uk-UA" sz="2800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матеріали- 59 455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uk-UA" sz="2800" dirty="0" smtClean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Загальна </a:t>
            </a:r>
            <a:r>
              <a:rPr lang="uk-UA" sz="2800" dirty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сума – 662 957 </a:t>
            </a:r>
            <a:r>
              <a:rPr lang="uk-UA" sz="2800" dirty="0" smtClean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грн.</a:t>
            </a:r>
            <a:endParaRPr lang="uk-UA" sz="2800" dirty="0">
              <a:solidFill>
                <a:srgbClr val="008080"/>
              </a:solidFill>
              <a:latin typeface="Bahnschrif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endParaRPr lang="uk-UA" sz="2800" dirty="0">
              <a:solidFill>
                <a:srgbClr val="008080"/>
              </a:solidFill>
              <a:latin typeface="Bahnschrif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14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 bldLvl="2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"/>
          <p:cNvGrpSpPr/>
          <p:nvPr/>
        </p:nvGrpSpPr>
        <p:grpSpPr>
          <a:xfrm>
            <a:off x="-1" y="0"/>
            <a:ext cx="2667161" cy="10287000"/>
            <a:chOff x="0" y="0"/>
            <a:chExt cx="7012940" cy="10287000"/>
          </a:xfrm>
        </p:grpSpPr>
        <p:sp>
          <p:nvSpPr>
            <p:cNvPr id="21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/>
            <p:cNvSpPr/>
            <p:nvPr/>
          </p:nvSpPr>
          <p:spPr>
            <a:xfrm>
              <a:off x="1850788" y="0"/>
              <a:ext cx="4866005" cy="6503670"/>
            </a:xfrm>
            <a:custGeom>
              <a:avLst/>
              <a:gdLst/>
              <a:ahLst/>
              <a:cxnLst/>
              <a:rect l="l" t="t" r="r" b="b"/>
              <a:pathLst>
                <a:path w="4866005" h="6503670">
                  <a:moveTo>
                    <a:pt x="2039526" y="6503364"/>
                  </a:moveTo>
                  <a:lnTo>
                    <a:pt x="0" y="5617006"/>
                  </a:lnTo>
                  <a:lnTo>
                    <a:pt x="2441115" y="0"/>
                  </a:lnTo>
                  <a:lnTo>
                    <a:pt x="4865862" y="0"/>
                  </a:lnTo>
                  <a:lnTo>
                    <a:pt x="2039526" y="6503364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/>
            <p:cNvSpPr/>
            <p:nvPr/>
          </p:nvSpPr>
          <p:spPr>
            <a:xfrm>
              <a:off x="1081333" y="2283355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4"/>
                  </a:moveTo>
                  <a:lnTo>
                    <a:pt x="3112419" y="8003644"/>
                  </a:lnTo>
                  <a:lnTo>
                    <a:pt x="0" y="889003"/>
                  </a:lnTo>
                  <a:lnTo>
                    <a:pt x="2032190" y="0"/>
                  </a:lnTo>
                  <a:lnTo>
                    <a:pt x="5533520" y="8003644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0"/>
              <a:ext cx="5829299" cy="1028699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/>
            <p:cNvSpPr/>
            <p:nvPr/>
          </p:nvSpPr>
          <p:spPr>
            <a:xfrm>
              <a:off x="615518" y="240499"/>
              <a:ext cx="933450" cy="667385"/>
            </a:xfrm>
            <a:custGeom>
              <a:avLst/>
              <a:gdLst/>
              <a:ahLst/>
              <a:cxnLst/>
              <a:rect l="l" t="t" r="r" b="b"/>
              <a:pathLst>
                <a:path w="933450" h="667385">
                  <a:moveTo>
                    <a:pt x="933145" y="66903"/>
                  </a:moveTo>
                  <a:lnTo>
                    <a:pt x="927912" y="40932"/>
                  </a:lnTo>
                  <a:lnTo>
                    <a:pt x="922883" y="33451"/>
                  </a:lnTo>
                  <a:lnTo>
                    <a:pt x="913638" y="19659"/>
                  </a:lnTo>
                  <a:lnTo>
                    <a:pt x="899769" y="10274"/>
                  </a:lnTo>
                  <a:lnTo>
                    <a:pt x="899769" y="66903"/>
                  </a:lnTo>
                  <a:lnTo>
                    <a:pt x="897128" y="79883"/>
                  </a:lnTo>
                  <a:lnTo>
                    <a:pt x="889952" y="90525"/>
                  </a:lnTo>
                  <a:lnTo>
                    <a:pt x="879335" y="97713"/>
                  </a:lnTo>
                  <a:lnTo>
                    <a:pt x="866381" y="100355"/>
                  </a:lnTo>
                  <a:lnTo>
                    <a:pt x="865174" y="100355"/>
                  </a:lnTo>
                  <a:lnTo>
                    <a:pt x="865174" y="134112"/>
                  </a:lnTo>
                  <a:lnTo>
                    <a:pt x="865174" y="625983"/>
                  </a:lnTo>
                  <a:lnTo>
                    <a:pt x="857961" y="633514"/>
                  </a:lnTo>
                  <a:lnTo>
                    <a:pt x="74879" y="633514"/>
                  </a:lnTo>
                  <a:lnTo>
                    <a:pt x="67360" y="626287"/>
                  </a:lnTo>
                  <a:lnTo>
                    <a:pt x="67360" y="134112"/>
                  </a:lnTo>
                  <a:lnTo>
                    <a:pt x="865174" y="134112"/>
                  </a:lnTo>
                  <a:lnTo>
                    <a:pt x="865174" y="100355"/>
                  </a:lnTo>
                  <a:lnTo>
                    <a:pt x="66751" y="100355"/>
                  </a:lnTo>
                  <a:lnTo>
                    <a:pt x="53797" y="97713"/>
                  </a:lnTo>
                  <a:lnTo>
                    <a:pt x="43180" y="90525"/>
                  </a:lnTo>
                  <a:lnTo>
                    <a:pt x="36017" y="79883"/>
                  </a:lnTo>
                  <a:lnTo>
                    <a:pt x="33375" y="66903"/>
                  </a:lnTo>
                  <a:lnTo>
                    <a:pt x="36017" y="53924"/>
                  </a:lnTo>
                  <a:lnTo>
                    <a:pt x="43180" y="43281"/>
                  </a:lnTo>
                  <a:lnTo>
                    <a:pt x="53797" y="36093"/>
                  </a:lnTo>
                  <a:lnTo>
                    <a:pt x="66751" y="33451"/>
                  </a:lnTo>
                  <a:lnTo>
                    <a:pt x="866381" y="33451"/>
                  </a:lnTo>
                  <a:lnTo>
                    <a:pt x="879335" y="36093"/>
                  </a:lnTo>
                  <a:lnTo>
                    <a:pt x="889952" y="43281"/>
                  </a:lnTo>
                  <a:lnTo>
                    <a:pt x="897128" y="53924"/>
                  </a:lnTo>
                  <a:lnTo>
                    <a:pt x="899769" y="66903"/>
                  </a:lnTo>
                  <a:lnTo>
                    <a:pt x="899769" y="10274"/>
                  </a:lnTo>
                  <a:lnTo>
                    <a:pt x="892416" y="5283"/>
                  </a:lnTo>
                  <a:lnTo>
                    <a:pt x="866381" y="0"/>
                  </a:lnTo>
                  <a:lnTo>
                    <a:pt x="66751" y="0"/>
                  </a:lnTo>
                  <a:lnTo>
                    <a:pt x="40843" y="5283"/>
                  </a:lnTo>
                  <a:lnTo>
                    <a:pt x="19621" y="19659"/>
                  </a:lnTo>
                  <a:lnTo>
                    <a:pt x="5270" y="40932"/>
                  </a:lnTo>
                  <a:lnTo>
                    <a:pt x="0" y="66903"/>
                  </a:lnTo>
                  <a:lnTo>
                    <a:pt x="5270" y="93040"/>
                  </a:lnTo>
                  <a:lnTo>
                    <a:pt x="19621" y="114414"/>
                  </a:lnTo>
                  <a:lnTo>
                    <a:pt x="34277" y="124371"/>
                  </a:lnTo>
                  <a:lnTo>
                    <a:pt x="34277" y="616940"/>
                  </a:lnTo>
                  <a:lnTo>
                    <a:pt x="38188" y="636333"/>
                  </a:lnTo>
                  <a:lnTo>
                    <a:pt x="48856" y="652246"/>
                  </a:lnTo>
                  <a:lnTo>
                    <a:pt x="64731" y="663016"/>
                  </a:lnTo>
                  <a:lnTo>
                    <a:pt x="84201" y="666965"/>
                  </a:lnTo>
                  <a:lnTo>
                    <a:pt x="848944" y="666965"/>
                  </a:lnTo>
                  <a:lnTo>
                    <a:pt x="868451" y="663016"/>
                  </a:lnTo>
                  <a:lnTo>
                    <a:pt x="884313" y="652246"/>
                  </a:lnTo>
                  <a:lnTo>
                    <a:pt x="894829" y="636333"/>
                  </a:lnTo>
                  <a:lnTo>
                    <a:pt x="898258" y="616940"/>
                  </a:lnTo>
                  <a:lnTo>
                    <a:pt x="898258" y="124917"/>
                  </a:lnTo>
                  <a:lnTo>
                    <a:pt x="913752" y="114414"/>
                  </a:lnTo>
                  <a:lnTo>
                    <a:pt x="923150" y="100355"/>
                  </a:lnTo>
                  <a:lnTo>
                    <a:pt x="928039" y="93040"/>
                  </a:lnTo>
                  <a:lnTo>
                    <a:pt x="933145" y="6690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/>
            <p:cNvSpPr/>
            <p:nvPr/>
          </p:nvSpPr>
          <p:spPr>
            <a:xfrm>
              <a:off x="802570" y="551221"/>
              <a:ext cx="98036" cy="25015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/>
            <p:cNvSpPr/>
            <p:nvPr/>
          </p:nvSpPr>
          <p:spPr>
            <a:xfrm>
              <a:off x="702729" y="424649"/>
              <a:ext cx="759460" cy="720090"/>
            </a:xfrm>
            <a:custGeom>
              <a:avLst/>
              <a:gdLst/>
              <a:ahLst/>
              <a:cxnLst/>
              <a:rect l="l" t="t" r="r" b="b"/>
              <a:pathLst>
                <a:path w="759460" h="720090">
                  <a:moveTo>
                    <a:pt x="205384" y="542798"/>
                  </a:moveTo>
                  <a:lnTo>
                    <a:pt x="198170" y="535266"/>
                  </a:lnTo>
                  <a:lnTo>
                    <a:pt x="7518" y="535266"/>
                  </a:lnTo>
                  <a:lnTo>
                    <a:pt x="0" y="542493"/>
                  </a:lnTo>
                  <a:lnTo>
                    <a:pt x="0" y="560882"/>
                  </a:lnTo>
                  <a:lnTo>
                    <a:pt x="7213" y="568413"/>
                  </a:lnTo>
                  <a:lnTo>
                    <a:pt x="197866" y="568413"/>
                  </a:lnTo>
                  <a:lnTo>
                    <a:pt x="205384" y="560882"/>
                  </a:lnTo>
                  <a:lnTo>
                    <a:pt x="205384" y="542798"/>
                  </a:lnTo>
                  <a:close/>
                </a:path>
                <a:path w="759460" h="720090">
                  <a:moveTo>
                    <a:pt x="662787" y="694397"/>
                  </a:moveTo>
                  <a:lnTo>
                    <a:pt x="655574" y="686866"/>
                  </a:lnTo>
                  <a:lnTo>
                    <a:pt x="577481" y="686866"/>
                  </a:lnTo>
                  <a:lnTo>
                    <a:pt x="532358" y="637743"/>
                  </a:lnTo>
                  <a:lnTo>
                    <a:pt x="532358" y="686866"/>
                  </a:lnTo>
                  <a:lnTo>
                    <a:pt x="447471" y="686866"/>
                  </a:lnTo>
                  <a:lnTo>
                    <a:pt x="447471" y="686562"/>
                  </a:lnTo>
                  <a:lnTo>
                    <a:pt x="447471" y="594436"/>
                  </a:lnTo>
                  <a:lnTo>
                    <a:pt x="532358" y="686866"/>
                  </a:lnTo>
                  <a:lnTo>
                    <a:pt x="532358" y="637743"/>
                  </a:lnTo>
                  <a:lnTo>
                    <a:pt x="447471" y="545299"/>
                  </a:lnTo>
                  <a:lnTo>
                    <a:pt x="447471" y="482815"/>
                  </a:lnTo>
                  <a:lnTo>
                    <a:pt x="447471" y="457200"/>
                  </a:lnTo>
                  <a:lnTo>
                    <a:pt x="440258" y="449668"/>
                  </a:lnTo>
                  <a:lnTo>
                    <a:pt x="414388" y="449668"/>
                  </a:lnTo>
                  <a:lnTo>
                    <a:pt x="414388" y="482815"/>
                  </a:lnTo>
                  <a:lnTo>
                    <a:pt x="414388" y="550164"/>
                  </a:lnTo>
                  <a:lnTo>
                    <a:pt x="414210" y="550900"/>
                  </a:lnTo>
                  <a:lnTo>
                    <a:pt x="414388" y="552107"/>
                  </a:lnTo>
                  <a:lnTo>
                    <a:pt x="414388" y="686562"/>
                  </a:lnTo>
                  <a:lnTo>
                    <a:pt x="344627" y="686562"/>
                  </a:lnTo>
                  <a:lnTo>
                    <a:pt x="344627" y="551129"/>
                  </a:lnTo>
                  <a:lnTo>
                    <a:pt x="344627" y="482815"/>
                  </a:lnTo>
                  <a:lnTo>
                    <a:pt x="414388" y="482815"/>
                  </a:lnTo>
                  <a:lnTo>
                    <a:pt x="414388" y="449668"/>
                  </a:lnTo>
                  <a:lnTo>
                    <a:pt x="318757" y="449668"/>
                  </a:lnTo>
                  <a:lnTo>
                    <a:pt x="311238" y="456907"/>
                  </a:lnTo>
                  <a:lnTo>
                    <a:pt x="311238" y="545312"/>
                  </a:lnTo>
                  <a:lnTo>
                    <a:pt x="311238" y="594448"/>
                  </a:lnTo>
                  <a:lnTo>
                    <a:pt x="311238" y="686866"/>
                  </a:lnTo>
                  <a:lnTo>
                    <a:pt x="226352" y="686866"/>
                  </a:lnTo>
                  <a:lnTo>
                    <a:pt x="311238" y="594448"/>
                  </a:lnTo>
                  <a:lnTo>
                    <a:pt x="311238" y="545312"/>
                  </a:lnTo>
                  <a:lnTo>
                    <a:pt x="181216" y="686866"/>
                  </a:lnTo>
                  <a:lnTo>
                    <a:pt x="103746" y="686866"/>
                  </a:lnTo>
                  <a:lnTo>
                    <a:pt x="96227" y="694093"/>
                  </a:lnTo>
                  <a:lnTo>
                    <a:pt x="96227" y="712482"/>
                  </a:lnTo>
                  <a:lnTo>
                    <a:pt x="103441" y="720013"/>
                  </a:lnTo>
                  <a:lnTo>
                    <a:pt x="184937" y="720013"/>
                  </a:lnTo>
                  <a:lnTo>
                    <a:pt x="193065" y="720013"/>
                  </a:lnTo>
                  <a:lnTo>
                    <a:pt x="655269" y="720013"/>
                  </a:lnTo>
                  <a:lnTo>
                    <a:pt x="662787" y="712482"/>
                  </a:lnTo>
                  <a:lnTo>
                    <a:pt x="662787" y="694397"/>
                  </a:lnTo>
                  <a:close/>
                </a:path>
                <a:path w="759460" h="720090">
                  <a:moveTo>
                    <a:pt x="701586" y="351116"/>
                  </a:moveTo>
                  <a:lnTo>
                    <a:pt x="694372" y="343573"/>
                  </a:lnTo>
                  <a:lnTo>
                    <a:pt x="658876" y="343573"/>
                  </a:lnTo>
                  <a:lnTo>
                    <a:pt x="658876" y="343281"/>
                  </a:lnTo>
                  <a:lnTo>
                    <a:pt x="658876" y="33451"/>
                  </a:lnTo>
                  <a:lnTo>
                    <a:pt x="658876" y="7531"/>
                  </a:lnTo>
                  <a:lnTo>
                    <a:pt x="651662" y="0"/>
                  </a:lnTo>
                  <a:lnTo>
                    <a:pt x="625805" y="0"/>
                  </a:lnTo>
                  <a:lnTo>
                    <a:pt x="625805" y="33451"/>
                  </a:lnTo>
                  <a:lnTo>
                    <a:pt x="625805" y="343281"/>
                  </a:lnTo>
                  <a:lnTo>
                    <a:pt x="594220" y="343281"/>
                  </a:lnTo>
                  <a:lnTo>
                    <a:pt x="594220" y="33451"/>
                  </a:lnTo>
                  <a:lnTo>
                    <a:pt x="625805" y="33451"/>
                  </a:lnTo>
                  <a:lnTo>
                    <a:pt x="625805" y="0"/>
                  </a:lnTo>
                  <a:lnTo>
                    <a:pt x="568363" y="0"/>
                  </a:lnTo>
                  <a:lnTo>
                    <a:pt x="560844" y="7226"/>
                  </a:lnTo>
                  <a:lnTo>
                    <a:pt x="560844" y="343573"/>
                  </a:lnTo>
                  <a:lnTo>
                    <a:pt x="505510" y="343573"/>
                  </a:lnTo>
                  <a:lnTo>
                    <a:pt x="505510" y="343281"/>
                  </a:lnTo>
                  <a:lnTo>
                    <a:pt x="505510" y="101866"/>
                  </a:lnTo>
                  <a:lnTo>
                    <a:pt x="505510" y="76250"/>
                  </a:lnTo>
                  <a:lnTo>
                    <a:pt x="498297" y="68707"/>
                  </a:lnTo>
                  <a:lnTo>
                    <a:pt x="472135" y="68707"/>
                  </a:lnTo>
                  <a:lnTo>
                    <a:pt x="472135" y="101866"/>
                  </a:lnTo>
                  <a:lnTo>
                    <a:pt x="472135" y="343281"/>
                  </a:lnTo>
                  <a:lnTo>
                    <a:pt x="440550" y="343281"/>
                  </a:lnTo>
                  <a:lnTo>
                    <a:pt x="440550" y="101866"/>
                  </a:lnTo>
                  <a:lnTo>
                    <a:pt x="472135" y="101866"/>
                  </a:lnTo>
                  <a:lnTo>
                    <a:pt x="472135" y="68707"/>
                  </a:lnTo>
                  <a:lnTo>
                    <a:pt x="414997" y="68707"/>
                  </a:lnTo>
                  <a:lnTo>
                    <a:pt x="407479" y="75946"/>
                  </a:lnTo>
                  <a:lnTo>
                    <a:pt x="407479" y="343573"/>
                  </a:lnTo>
                  <a:lnTo>
                    <a:pt x="351536" y="343573"/>
                  </a:lnTo>
                  <a:lnTo>
                    <a:pt x="351536" y="343281"/>
                  </a:lnTo>
                  <a:lnTo>
                    <a:pt x="351536" y="83477"/>
                  </a:lnTo>
                  <a:lnTo>
                    <a:pt x="351536" y="57556"/>
                  </a:lnTo>
                  <a:lnTo>
                    <a:pt x="344322" y="50025"/>
                  </a:lnTo>
                  <a:lnTo>
                    <a:pt x="318465" y="50025"/>
                  </a:lnTo>
                  <a:lnTo>
                    <a:pt x="318465" y="83477"/>
                  </a:lnTo>
                  <a:lnTo>
                    <a:pt x="318465" y="343281"/>
                  </a:lnTo>
                  <a:lnTo>
                    <a:pt x="286880" y="343281"/>
                  </a:lnTo>
                  <a:lnTo>
                    <a:pt x="286880" y="83477"/>
                  </a:lnTo>
                  <a:lnTo>
                    <a:pt x="318465" y="83477"/>
                  </a:lnTo>
                  <a:lnTo>
                    <a:pt x="318465" y="50025"/>
                  </a:lnTo>
                  <a:lnTo>
                    <a:pt x="261023" y="50025"/>
                  </a:lnTo>
                  <a:lnTo>
                    <a:pt x="253504" y="57264"/>
                  </a:lnTo>
                  <a:lnTo>
                    <a:pt x="253504" y="343573"/>
                  </a:lnTo>
                  <a:lnTo>
                    <a:pt x="64947" y="343573"/>
                  </a:lnTo>
                  <a:lnTo>
                    <a:pt x="57429" y="350812"/>
                  </a:lnTo>
                  <a:lnTo>
                    <a:pt x="57429" y="369201"/>
                  </a:lnTo>
                  <a:lnTo>
                    <a:pt x="64655" y="376732"/>
                  </a:lnTo>
                  <a:lnTo>
                    <a:pt x="260718" y="376732"/>
                  </a:lnTo>
                  <a:lnTo>
                    <a:pt x="344322" y="376732"/>
                  </a:lnTo>
                  <a:lnTo>
                    <a:pt x="694372" y="376732"/>
                  </a:lnTo>
                  <a:lnTo>
                    <a:pt x="701586" y="369201"/>
                  </a:lnTo>
                  <a:lnTo>
                    <a:pt x="701586" y="351116"/>
                  </a:lnTo>
                  <a:close/>
                </a:path>
                <a:path w="759460" h="720090">
                  <a:moveTo>
                    <a:pt x="759028" y="542798"/>
                  </a:moveTo>
                  <a:lnTo>
                    <a:pt x="751801" y="535266"/>
                  </a:lnTo>
                  <a:lnTo>
                    <a:pt x="561149" y="535266"/>
                  </a:lnTo>
                  <a:lnTo>
                    <a:pt x="553631" y="542493"/>
                  </a:lnTo>
                  <a:lnTo>
                    <a:pt x="553631" y="560882"/>
                  </a:lnTo>
                  <a:lnTo>
                    <a:pt x="560844" y="568413"/>
                  </a:lnTo>
                  <a:lnTo>
                    <a:pt x="751509" y="568413"/>
                  </a:lnTo>
                  <a:lnTo>
                    <a:pt x="759028" y="560882"/>
                  </a:lnTo>
                  <a:lnTo>
                    <a:pt x="759028" y="54279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6"/>
          <p:cNvSpPr/>
          <p:nvPr/>
        </p:nvSpPr>
        <p:spPr>
          <a:xfrm>
            <a:off x="2495357" y="574190"/>
            <a:ext cx="13705205" cy="1368909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Прямоугольник 28"/>
          <p:cNvSpPr/>
          <p:nvPr/>
        </p:nvSpPr>
        <p:spPr>
          <a:xfrm>
            <a:off x="2769780" y="843145"/>
            <a:ext cx="1298624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Фінансово-господарська</a:t>
            </a:r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діяльність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: </a:t>
            </a:r>
            <a:endParaRPr lang="ru-RU" sz="48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pic>
        <p:nvPicPr>
          <p:cNvPr id="19" name="Рисунок 18"/>
          <p:cNvPicPr/>
          <p:nvPr/>
        </p:nvPicPr>
        <p:blipFill rotWithShape="1">
          <a:blip r:embed="rId4"/>
          <a:srcRect t="11174" r="1486" b="5131"/>
          <a:stretch/>
        </p:blipFill>
        <p:spPr bwMode="auto">
          <a:xfrm>
            <a:off x="8153400" y="5007459"/>
            <a:ext cx="9515406" cy="4724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Рисунок 27"/>
          <p:cNvPicPr/>
          <p:nvPr/>
        </p:nvPicPr>
        <p:blipFill rotWithShape="1">
          <a:blip r:embed="rId5"/>
          <a:srcRect t="11859" r="1101" b="4904"/>
          <a:stretch/>
        </p:blipFill>
        <p:spPr bwMode="auto">
          <a:xfrm>
            <a:off x="2554530" y="2188172"/>
            <a:ext cx="7903920" cy="45272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6177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86" t="18170" r="13721" b="1"/>
          <a:stretch/>
        </p:blipFill>
        <p:spPr>
          <a:xfrm>
            <a:off x="-68096" y="-28331"/>
            <a:ext cx="5497317" cy="1028856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grpSp>
        <p:nvGrpSpPr>
          <p:cNvPr id="2" name="object 2"/>
          <p:cNvGrpSpPr/>
          <p:nvPr/>
        </p:nvGrpSpPr>
        <p:grpSpPr>
          <a:xfrm>
            <a:off x="4369615" y="-28331"/>
            <a:ext cx="2119516" cy="10287000"/>
            <a:chOff x="0" y="2"/>
            <a:chExt cx="7012940" cy="10287000"/>
          </a:xfrm>
        </p:grpSpPr>
        <p:sp>
          <p:nvSpPr>
            <p:cNvPr id="3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8231" y="2"/>
              <a:ext cx="4913630" cy="6624320"/>
            </a:xfrm>
            <a:custGeom>
              <a:avLst/>
              <a:gdLst/>
              <a:ahLst/>
              <a:cxnLst/>
              <a:rect l="l" t="t" r="r" b="b"/>
              <a:pathLst>
                <a:path w="4913630" h="6624320">
                  <a:moveTo>
                    <a:pt x="2034315" y="6623933"/>
                  </a:moveTo>
                  <a:lnTo>
                    <a:pt x="0" y="5739837"/>
                  </a:lnTo>
                  <a:lnTo>
                    <a:pt x="2494502" y="0"/>
                  </a:lnTo>
                  <a:lnTo>
                    <a:pt x="4913053" y="0"/>
                  </a:lnTo>
                  <a:lnTo>
                    <a:pt x="2034315" y="6623933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81333" y="2283357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1"/>
                  </a:moveTo>
                  <a:lnTo>
                    <a:pt x="3112420" y="8003641"/>
                  </a:lnTo>
                  <a:lnTo>
                    <a:pt x="0" y="889000"/>
                  </a:lnTo>
                  <a:lnTo>
                    <a:pt x="2032191" y="0"/>
                  </a:lnTo>
                  <a:lnTo>
                    <a:pt x="5533520" y="8003641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"/>
              <a:ext cx="5759913" cy="102869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6"/>
          <p:cNvSpPr/>
          <p:nvPr/>
        </p:nvSpPr>
        <p:spPr>
          <a:xfrm rot="10800000">
            <a:off x="5983328" y="845302"/>
            <a:ext cx="11416788" cy="1670760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Прямоугольник 15"/>
          <p:cNvSpPr/>
          <p:nvPr/>
        </p:nvSpPr>
        <p:spPr>
          <a:xfrm>
            <a:off x="6869080" y="927246"/>
            <a:ext cx="1004377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Підсумки</a:t>
            </a:r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діяльності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школи</a:t>
            </a:r>
            <a:endParaRPr lang="ru-RU" sz="4800" b="1" kern="0" spc="-10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  <a:p>
            <a:pPr algn="ctr"/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за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навчальний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рік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endParaRPr lang="ru-RU" sz="48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638665" y="2958611"/>
            <a:ext cx="10477242" cy="659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uk-UA" sz="2400" dirty="0" smtClean="0">
                <a:solidFill>
                  <a:srgbClr val="008080"/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освітній  процес має позитивну тенденцію розвитку;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діяльність адміністрації закладу спрямована на вдосконалення  освітнього процесу  та підвищення його ефективності;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 школі використовують колективне обговорення отриманих результатів, 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колективний творчий пошук вирішення конкретних завдань. На підставі аналізу  результатів  адміністрація  корегує  наступні  дії  щодо  досягнення  поставленої мети;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школа підтримує свій позитивний імідж;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створено  відповідні умови для  розвитку учнів  з врахуванням потреб та вимог часу  як для обдарованих учнів так і для учнів з ООП.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покращено  ресурсну та   матеріально-технічну базу закладу;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методична  робота  сприяє  модернізації  змісту  освітнього процесу, втіленню педагогічних інноваційних технологій;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створено 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сприятливий  психолого-педагогічний клімат в закладі. </a:t>
            </a:r>
            <a:endParaRPr lang="uk-UA" sz="2400" dirty="0">
              <a:solidFill>
                <a:schemeClr val="accent5">
                  <a:lumMod val="50000"/>
                </a:schemeClr>
              </a:solidFill>
              <a:effectLst/>
              <a:latin typeface="Bahnschrif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34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86" t="18170" r="13721" b="1"/>
          <a:stretch/>
        </p:blipFill>
        <p:spPr>
          <a:xfrm>
            <a:off x="-68096" y="-28331"/>
            <a:ext cx="5497317" cy="1028856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grpSp>
        <p:nvGrpSpPr>
          <p:cNvPr id="2" name="object 2"/>
          <p:cNvGrpSpPr/>
          <p:nvPr/>
        </p:nvGrpSpPr>
        <p:grpSpPr>
          <a:xfrm>
            <a:off x="4369615" y="-28331"/>
            <a:ext cx="2119516" cy="10287000"/>
            <a:chOff x="0" y="2"/>
            <a:chExt cx="7012940" cy="10287000"/>
          </a:xfrm>
        </p:grpSpPr>
        <p:sp>
          <p:nvSpPr>
            <p:cNvPr id="3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8231" y="2"/>
              <a:ext cx="4913630" cy="6624320"/>
            </a:xfrm>
            <a:custGeom>
              <a:avLst/>
              <a:gdLst/>
              <a:ahLst/>
              <a:cxnLst/>
              <a:rect l="l" t="t" r="r" b="b"/>
              <a:pathLst>
                <a:path w="4913630" h="6624320">
                  <a:moveTo>
                    <a:pt x="2034315" y="6623933"/>
                  </a:moveTo>
                  <a:lnTo>
                    <a:pt x="0" y="5739837"/>
                  </a:lnTo>
                  <a:lnTo>
                    <a:pt x="2494502" y="0"/>
                  </a:lnTo>
                  <a:lnTo>
                    <a:pt x="4913053" y="0"/>
                  </a:lnTo>
                  <a:lnTo>
                    <a:pt x="2034315" y="6623933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81333" y="2283357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1"/>
                  </a:moveTo>
                  <a:lnTo>
                    <a:pt x="3112420" y="8003641"/>
                  </a:lnTo>
                  <a:lnTo>
                    <a:pt x="0" y="889000"/>
                  </a:lnTo>
                  <a:lnTo>
                    <a:pt x="2032191" y="0"/>
                  </a:lnTo>
                  <a:lnTo>
                    <a:pt x="5533520" y="8003641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"/>
              <a:ext cx="5759913" cy="102869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6"/>
          <p:cNvSpPr/>
          <p:nvPr/>
        </p:nvSpPr>
        <p:spPr>
          <a:xfrm rot="10800000">
            <a:off x="5983328" y="845302"/>
            <a:ext cx="11416788" cy="1670760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Прямоугольник 15"/>
          <p:cNvSpPr/>
          <p:nvPr/>
        </p:nvSpPr>
        <p:spPr>
          <a:xfrm>
            <a:off x="6451177" y="927246"/>
            <a:ext cx="1087958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Головні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завдання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endParaRPr lang="ru-RU" sz="4800" b="1" kern="0" spc="-10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  <a:p>
            <a:pPr algn="ctr"/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на </a:t>
            </a:r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наступний</a:t>
            </a:r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навчальний</a:t>
            </a:r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рік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endParaRPr lang="ru-RU" sz="48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638665" y="2958611"/>
            <a:ext cx="10477242" cy="5702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подальше  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забезпечення необхідних умов щодо  реалізації впровадження нового Державного стандарту початкової, базової і повної загальної середньої освіти;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створення  умов  для  поліпшення  якості  освітніх  послуг,  особистісної </a:t>
            </a: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реалізації  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змісту  освіти,  забезпечення  практичної спрямованості  освіти  шляхом  залучення  найкращого  педагогічного  досвіду,  якісної  організації  профільного  навчання,  ефективної  співпраці  з  вищими навчальними закладами;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збереження  і зміцнення морального, фізичного і психічного здоров'я вихованців через створення сприятливого морально-психологічного клімату в школі та розвиток матеріально-технічної бази; 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формування освітнього простору та позитивного іміджу школи;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виявлення обдарованих учнів,  створення  умов  для  розвитку </a:t>
            </a: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здібностей  школярів, залучення їх до світових освітніх стандартів;</a:t>
            </a:r>
          </a:p>
        </p:txBody>
      </p:sp>
    </p:spTree>
    <p:extLst>
      <p:ext uri="{BB962C8B-B14F-4D97-AF65-F5344CB8AC3E}">
        <p14:creationId xmlns:p14="http://schemas.microsoft.com/office/powerpoint/2010/main" val="286775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86" t="18170" r="13721" b="1"/>
          <a:stretch/>
        </p:blipFill>
        <p:spPr>
          <a:xfrm>
            <a:off x="-68096" y="-28331"/>
            <a:ext cx="5497317" cy="1028856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grpSp>
        <p:nvGrpSpPr>
          <p:cNvPr id="2" name="object 2"/>
          <p:cNvGrpSpPr/>
          <p:nvPr/>
        </p:nvGrpSpPr>
        <p:grpSpPr>
          <a:xfrm>
            <a:off x="4369615" y="-28331"/>
            <a:ext cx="2119516" cy="10287000"/>
            <a:chOff x="0" y="2"/>
            <a:chExt cx="7012940" cy="10287000"/>
          </a:xfrm>
        </p:grpSpPr>
        <p:sp>
          <p:nvSpPr>
            <p:cNvPr id="3" name="object 3"/>
            <p:cNvSpPr/>
            <p:nvPr/>
          </p:nvSpPr>
          <p:spPr>
            <a:xfrm>
              <a:off x="4311438" y="4452152"/>
              <a:ext cx="2701925" cy="5835015"/>
            </a:xfrm>
            <a:custGeom>
              <a:avLst/>
              <a:gdLst/>
              <a:ahLst/>
              <a:cxnLst/>
              <a:rect l="l" t="t" r="r" b="b"/>
              <a:pathLst>
                <a:path w="2701925" h="5835015">
                  <a:moveTo>
                    <a:pt x="2545357" y="5834847"/>
                  </a:moveTo>
                  <a:lnTo>
                    <a:pt x="0" y="57604"/>
                  </a:lnTo>
                  <a:lnTo>
                    <a:pt x="130747" y="0"/>
                  </a:lnTo>
                  <a:lnTo>
                    <a:pt x="2701484" y="5834847"/>
                  </a:lnTo>
                  <a:lnTo>
                    <a:pt x="2545357" y="5834847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78231" y="2"/>
              <a:ext cx="4913630" cy="6624320"/>
            </a:xfrm>
            <a:custGeom>
              <a:avLst/>
              <a:gdLst/>
              <a:ahLst/>
              <a:cxnLst/>
              <a:rect l="l" t="t" r="r" b="b"/>
              <a:pathLst>
                <a:path w="4913630" h="6624320">
                  <a:moveTo>
                    <a:pt x="2034315" y="6623933"/>
                  </a:moveTo>
                  <a:lnTo>
                    <a:pt x="0" y="5739837"/>
                  </a:lnTo>
                  <a:lnTo>
                    <a:pt x="2494502" y="0"/>
                  </a:lnTo>
                  <a:lnTo>
                    <a:pt x="4913053" y="0"/>
                  </a:lnTo>
                  <a:lnTo>
                    <a:pt x="2034315" y="6623933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81333" y="2283357"/>
              <a:ext cx="5534025" cy="8004175"/>
            </a:xfrm>
            <a:custGeom>
              <a:avLst/>
              <a:gdLst/>
              <a:ahLst/>
              <a:cxnLst/>
              <a:rect l="l" t="t" r="r" b="b"/>
              <a:pathLst>
                <a:path w="5534025" h="8004175">
                  <a:moveTo>
                    <a:pt x="5533520" y="8003641"/>
                  </a:moveTo>
                  <a:lnTo>
                    <a:pt x="3112420" y="8003641"/>
                  </a:lnTo>
                  <a:lnTo>
                    <a:pt x="0" y="889000"/>
                  </a:lnTo>
                  <a:lnTo>
                    <a:pt x="2032191" y="0"/>
                  </a:lnTo>
                  <a:lnTo>
                    <a:pt x="5533520" y="8003641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"/>
              <a:ext cx="5759913" cy="102869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5980877" y="2"/>
            <a:ext cx="2286000" cy="2286000"/>
            <a:chOff x="15980877" y="2"/>
            <a:chExt cx="2286000" cy="2286000"/>
          </a:xfrm>
        </p:grpSpPr>
        <p:sp>
          <p:nvSpPr>
            <p:cNvPr id="9" name="object 9"/>
            <p:cNvSpPr/>
            <p:nvPr/>
          </p:nvSpPr>
          <p:spPr>
            <a:xfrm>
              <a:off x="16533659" y="2"/>
              <a:ext cx="1732914" cy="866775"/>
            </a:xfrm>
            <a:custGeom>
              <a:avLst/>
              <a:gdLst/>
              <a:ahLst/>
              <a:cxnLst/>
              <a:rect l="l" t="t" r="r" b="b"/>
              <a:pathLst>
                <a:path w="1732915" h="866775">
                  <a:moveTo>
                    <a:pt x="866343" y="866343"/>
                  </a:moveTo>
                  <a:lnTo>
                    <a:pt x="0" y="0"/>
                  </a:lnTo>
                  <a:lnTo>
                    <a:pt x="1732686" y="0"/>
                  </a:lnTo>
                  <a:lnTo>
                    <a:pt x="866343" y="866343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80877" y="2"/>
              <a:ext cx="2286000" cy="2286000"/>
            </a:xfrm>
            <a:custGeom>
              <a:avLst/>
              <a:gdLst/>
              <a:ahLst/>
              <a:cxnLst/>
              <a:rect l="l" t="t" r="r" b="b"/>
              <a:pathLst>
                <a:path w="2286000" h="2286000">
                  <a:moveTo>
                    <a:pt x="2285468" y="2285468"/>
                  </a:moveTo>
                  <a:lnTo>
                    <a:pt x="0" y="0"/>
                  </a:lnTo>
                  <a:lnTo>
                    <a:pt x="552781" y="0"/>
                  </a:lnTo>
                  <a:lnTo>
                    <a:pt x="2285468" y="1732686"/>
                  </a:lnTo>
                  <a:lnTo>
                    <a:pt x="2285468" y="2285468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33659" y="2"/>
              <a:ext cx="997585" cy="866775"/>
            </a:xfrm>
            <a:custGeom>
              <a:avLst/>
              <a:gdLst/>
              <a:ahLst/>
              <a:cxnLst/>
              <a:rect l="l" t="t" r="r" b="b"/>
              <a:pathLst>
                <a:path w="997584" h="866775">
                  <a:moveTo>
                    <a:pt x="866343" y="866608"/>
                  </a:moveTo>
                  <a:lnTo>
                    <a:pt x="0" y="0"/>
                  </a:lnTo>
                  <a:lnTo>
                    <a:pt x="997237" y="735449"/>
                  </a:lnTo>
                  <a:lnTo>
                    <a:pt x="866343" y="866608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6"/>
          <p:cNvSpPr/>
          <p:nvPr/>
        </p:nvSpPr>
        <p:spPr>
          <a:xfrm rot="10800000">
            <a:off x="5983328" y="845302"/>
            <a:ext cx="11416788" cy="1670760"/>
          </a:xfrm>
          <a:custGeom>
            <a:avLst/>
            <a:gdLst/>
            <a:ahLst/>
            <a:cxnLst/>
            <a:rect l="l" t="t" r="r" b="b"/>
            <a:pathLst>
              <a:path w="13705205" h="1028700">
                <a:moveTo>
                  <a:pt x="12731606" y="1028699"/>
                </a:moveTo>
                <a:lnTo>
                  <a:pt x="0" y="1028699"/>
                </a:lnTo>
                <a:lnTo>
                  <a:pt x="0" y="0"/>
                </a:lnTo>
                <a:lnTo>
                  <a:pt x="13704915" y="0"/>
                </a:lnTo>
                <a:lnTo>
                  <a:pt x="13704915" y="2303"/>
                </a:lnTo>
                <a:lnTo>
                  <a:pt x="12731606" y="1028699"/>
                </a:lnTo>
                <a:close/>
              </a:path>
            </a:pathLst>
          </a:custGeom>
          <a:solidFill>
            <a:srgbClr val="07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Прямоугольник 15"/>
          <p:cNvSpPr/>
          <p:nvPr/>
        </p:nvSpPr>
        <p:spPr>
          <a:xfrm>
            <a:off x="6451177" y="927246"/>
            <a:ext cx="1087958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Головні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завдання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endParaRPr lang="ru-RU" sz="4800" b="1" kern="0" spc="-10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  <a:p>
            <a:pPr algn="ctr"/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на </a:t>
            </a:r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наступний</a:t>
            </a:r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навчальний</a:t>
            </a:r>
            <a:r>
              <a:rPr lang="ru-RU" sz="4800" b="1" kern="0" spc="-10" dirty="0" smtClean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r>
              <a:rPr lang="ru-RU" sz="4800" b="1" kern="0" spc="-10" dirty="0" err="1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рік</a:t>
            </a:r>
            <a:r>
              <a:rPr lang="ru-RU" sz="4800" b="1" kern="0" spc="-10" dirty="0"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Calibri"/>
              </a:rPr>
              <a:t> </a:t>
            </a:r>
            <a:endParaRPr lang="ru-RU" sz="4800" b="1" kern="0" spc="-15" dirty="0" smtClean="0">
              <a:solidFill>
                <a:srgbClr val="FFFF00"/>
              </a:solidFill>
              <a:latin typeface="Arial Black" panose="020B0A04020102020204" pitchFamily="34" charset="0"/>
              <a:ea typeface="+mj-ea"/>
              <a:cs typeface="Calibri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645922" y="3619500"/>
            <a:ext cx="10477242" cy="5449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формування  конкурентоспроможного  випускника  школи  в  умовах  глобалізації освітнього простору;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формування у  кожного  учня  потреби  до  саморозвитку  та  самовдосконалення;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uk-UA" sz="2400" dirty="0" smtClean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виховання  почуття  глибокого  патріотизму,  взаємоповаги,  добра  та справедливості;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uk-UA" sz="2400" dirty="0" smtClean="0">
              <a:solidFill>
                <a:schemeClr val="accent5">
                  <a:lumMod val="50000"/>
                </a:schemeClr>
              </a:solidFill>
              <a:latin typeface="Bahnschrif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uk-UA" sz="3600" dirty="0" smtClean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 найголовніше завдання кожного свідомого Українця  полягає в тому, щоб   вірити в ЗСУ і якнайшвидшу нашу Перемогу !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uk-UA" sz="3600" dirty="0" smtClean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Слава Україні!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endParaRPr lang="uk-UA" sz="2400" dirty="0">
              <a:solidFill>
                <a:schemeClr val="accent5">
                  <a:lumMod val="50000"/>
                </a:schemeClr>
              </a:solidFill>
              <a:effectLst/>
              <a:latin typeface="Bahnschrift Condensed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object 12"/>
          <p:cNvSpPr/>
          <p:nvPr/>
        </p:nvSpPr>
        <p:spPr>
          <a:xfrm rot="21431631">
            <a:off x="12923016" y="8080831"/>
            <a:ext cx="4686299" cy="19619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0664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23346"/>
            <a:ext cx="18287999" cy="45243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1430" y="6427357"/>
            <a:ext cx="18276570" cy="3825240"/>
            <a:chOff x="0" y="6461820"/>
            <a:chExt cx="18276570" cy="3825240"/>
          </a:xfrm>
        </p:grpSpPr>
        <p:sp>
          <p:nvSpPr>
            <p:cNvPr id="4" name="object 4"/>
            <p:cNvSpPr/>
            <p:nvPr/>
          </p:nvSpPr>
          <p:spPr>
            <a:xfrm>
              <a:off x="14029830" y="7421193"/>
              <a:ext cx="4246880" cy="2866390"/>
            </a:xfrm>
            <a:custGeom>
              <a:avLst/>
              <a:gdLst/>
              <a:ahLst/>
              <a:cxnLst/>
              <a:rect l="l" t="t" r="r" b="b"/>
              <a:pathLst>
                <a:path w="4246880" h="2866390">
                  <a:moveTo>
                    <a:pt x="4246283" y="1774012"/>
                  </a:moveTo>
                  <a:lnTo>
                    <a:pt x="2622664" y="0"/>
                  </a:lnTo>
                  <a:lnTo>
                    <a:pt x="0" y="2865818"/>
                  </a:lnTo>
                  <a:lnTo>
                    <a:pt x="3616947" y="2865818"/>
                  </a:lnTo>
                  <a:lnTo>
                    <a:pt x="4246283" y="2865818"/>
                  </a:lnTo>
                  <a:lnTo>
                    <a:pt x="4246283" y="1774012"/>
                  </a:lnTo>
                  <a:close/>
                </a:path>
              </a:pathLst>
            </a:custGeom>
            <a:solidFill>
              <a:srgbClr val="178A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441064" y="6461820"/>
              <a:ext cx="4835525" cy="3825240"/>
            </a:xfrm>
            <a:custGeom>
              <a:avLst/>
              <a:gdLst/>
              <a:ahLst/>
              <a:cxnLst/>
              <a:rect l="l" t="t" r="r" b="b"/>
              <a:pathLst>
                <a:path w="4835525" h="3825240">
                  <a:moveTo>
                    <a:pt x="2905274" y="650498"/>
                  </a:moveTo>
                  <a:lnTo>
                    <a:pt x="3504832" y="650498"/>
                  </a:lnTo>
                  <a:lnTo>
                    <a:pt x="589174" y="3825178"/>
                  </a:lnTo>
                  <a:lnTo>
                    <a:pt x="0" y="3825178"/>
                  </a:lnTo>
                  <a:lnTo>
                    <a:pt x="2905274" y="650498"/>
                  </a:lnTo>
                  <a:close/>
                </a:path>
                <a:path w="4835525" h="3825240">
                  <a:moveTo>
                    <a:pt x="3500570" y="0"/>
                  </a:moveTo>
                  <a:lnTo>
                    <a:pt x="3509096" y="0"/>
                  </a:lnTo>
                  <a:lnTo>
                    <a:pt x="4835047" y="1448546"/>
                  </a:lnTo>
                  <a:lnTo>
                    <a:pt x="4835047" y="2103702"/>
                  </a:lnTo>
                  <a:lnTo>
                    <a:pt x="3504832" y="650498"/>
                  </a:lnTo>
                  <a:lnTo>
                    <a:pt x="2905274" y="650498"/>
                  </a:lnTo>
                  <a:lnTo>
                    <a:pt x="3500570" y="0"/>
                  </a:lnTo>
                  <a:close/>
                </a:path>
              </a:pathLst>
            </a:custGeom>
            <a:solidFill>
              <a:srgbClr val="20B9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9258299"/>
              <a:ext cx="13705205" cy="1028700"/>
            </a:xfrm>
            <a:custGeom>
              <a:avLst/>
              <a:gdLst/>
              <a:ahLst/>
              <a:cxnLst/>
              <a:rect l="l" t="t" r="r" b="b"/>
              <a:pathLst>
                <a:path w="13705205" h="1028700">
                  <a:moveTo>
                    <a:pt x="12731606" y="1028699"/>
                  </a:moveTo>
                  <a:lnTo>
                    <a:pt x="0" y="1028699"/>
                  </a:lnTo>
                  <a:lnTo>
                    <a:pt x="0" y="0"/>
                  </a:lnTo>
                  <a:lnTo>
                    <a:pt x="13704915" y="0"/>
                  </a:lnTo>
                  <a:lnTo>
                    <a:pt x="13704915" y="2303"/>
                  </a:lnTo>
                  <a:lnTo>
                    <a:pt x="12731606" y="1028699"/>
                  </a:lnTo>
                  <a:close/>
                </a:path>
              </a:pathLst>
            </a:custGeom>
            <a:solidFill>
              <a:srgbClr val="07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0" y="4280580"/>
            <a:ext cx="1490980" cy="479425"/>
          </a:xfrm>
          <a:custGeom>
            <a:avLst/>
            <a:gdLst/>
            <a:ahLst/>
            <a:cxnLst/>
            <a:rect l="l" t="t" r="r" b="b"/>
            <a:pathLst>
              <a:path w="1490980" h="479425">
                <a:moveTo>
                  <a:pt x="1038819" y="479145"/>
                </a:moveTo>
                <a:lnTo>
                  <a:pt x="0" y="479145"/>
                </a:lnTo>
                <a:lnTo>
                  <a:pt x="0" y="0"/>
                </a:lnTo>
                <a:lnTo>
                  <a:pt x="1490664" y="0"/>
                </a:lnTo>
                <a:lnTo>
                  <a:pt x="1490664" y="2641"/>
                </a:lnTo>
                <a:lnTo>
                  <a:pt x="1038819" y="479145"/>
                </a:lnTo>
                <a:close/>
              </a:path>
            </a:pathLst>
          </a:custGeom>
          <a:solidFill>
            <a:srgbClr val="178A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259300" y="4664354"/>
            <a:ext cx="1028700" cy="479425"/>
          </a:xfrm>
          <a:custGeom>
            <a:avLst/>
            <a:gdLst/>
            <a:ahLst/>
            <a:cxnLst/>
            <a:rect l="l" t="t" r="r" b="b"/>
            <a:pathLst>
              <a:path w="1028700" h="479425">
                <a:moveTo>
                  <a:pt x="1028700" y="479145"/>
                </a:moveTo>
                <a:lnTo>
                  <a:pt x="0" y="479145"/>
                </a:lnTo>
                <a:lnTo>
                  <a:pt x="454334" y="0"/>
                </a:lnTo>
                <a:lnTo>
                  <a:pt x="1028700" y="0"/>
                </a:lnTo>
                <a:lnTo>
                  <a:pt x="1028700" y="479145"/>
                </a:lnTo>
                <a:close/>
              </a:path>
            </a:pathLst>
          </a:custGeom>
          <a:solidFill>
            <a:srgbClr val="178A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012013" y="5564892"/>
            <a:ext cx="10682605" cy="1595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300" spc="-345" dirty="0"/>
              <a:t>ДЯКУЮ </a:t>
            </a:r>
            <a:r>
              <a:rPr sz="10300" spc="-270" dirty="0"/>
              <a:t>ЗА</a:t>
            </a:r>
            <a:r>
              <a:rPr sz="10300" spc="-1240" dirty="0"/>
              <a:t> </a:t>
            </a:r>
            <a:r>
              <a:rPr sz="10300" spc="-440" dirty="0"/>
              <a:t>УВАГУ!</a:t>
            </a:r>
            <a:endParaRPr sz="103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612</TotalTime>
  <Words>2168</Words>
  <Application>Microsoft Office PowerPoint</Application>
  <PresentationFormat>Произвольный</PresentationFormat>
  <Paragraphs>726</Paragraphs>
  <Slides>46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Соціальний паспорт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Результати освітньої діяльності здобувачів  освіти 5-11 класів за  2022-2023 н.р.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Звіт директора ліцеюХроленко К.О. про роботу педагогічного колективу у 2022-2023 н.р.</dc:title>
  <dc:creator>Катерина Хроленко</dc:creator>
  <cp:keywords>DAFkefnXogw,BAFdW-R2N_s</cp:keywords>
  <cp:lastModifiedBy>13</cp:lastModifiedBy>
  <cp:revision>96</cp:revision>
  <dcterms:created xsi:type="dcterms:W3CDTF">2023-06-14T12:37:15Z</dcterms:created>
  <dcterms:modified xsi:type="dcterms:W3CDTF">2023-06-22T11:05:23Z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2023-06-14T00:00:00Z</vt:filetime>
  </property>
  <property fmtid="{D5CDD505-2E9C-101B-9397-08002B2CF9AE}" pid="3" name="Creator">
    <vt:lpwstr>Canva</vt:lpwstr>
  </property>
  <property fmtid="{D5CDD505-2E9C-101B-9397-08002B2CF9AE}" pid="4" name="LastSaved">
    <vt:filetime>2023-06-14T00:00:00Z</vt:filetime>
  </property>
</Properties>
</file>